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2"/>
  </p:sldMasterIdLst>
  <p:notesMasterIdLst>
    <p:notesMasterId r:id="rId37"/>
  </p:notesMasterIdLst>
  <p:sldIdLst>
    <p:sldId id="256" r:id="rId3"/>
    <p:sldId id="4007" r:id="rId4"/>
    <p:sldId id="257" r:id="rId5"/>
    <p:sldId id="258" r:id="rId6"/>
    <p:sldId id="259" r:id="rId7"/>
    <p:sldId id="4009" r:id="rId8"/>
    <p:sldId id="261" r:id="rId9"/>
    <p:sldId id="262" r:id="rId10"/>
    <p:sldId id="4011" r:id="rId11"/>
    <p:sldId id="4012" r:id="rId12"/>
    <p:sldId id="263" r:id="rId13"/>
    <p:sldId id="4008" r:id="rId14"/>
    <p:sldId id="265" r:id="rId15"/>
    <p:sldId id="266" r:id="rId16"/>
    <p:sldId id="4013" r:id="rId17"/>
    <p:sldId id="269" r:id="rId18"/>
    <p:sldId id="270" r:id="rId19"/>
    <p:sldId id="271" r:id="rId20"/>
    <p:sldId id="4020" r:id="rId21"/>
    <p:sldId id="4015" r:id="rId22"/>
    <p:sldId id="272" r:id="rId23"/>
    <p:sldId id="4014" r:id="rId24"/>
    <p:sldId id="273" r:id="rId25"/>
    <p:sldId id="4016" r:id="rId26"/>
    <p:sldId id="4017" r:id="rId27"/>
    <p:sldId id="4019" r:id="rId28"/>
    <p:sldId id="4021" r:id="rId29"/>
    <p:sldId id="274" r:id="rId30"/>
    <p:sldId id="401" r:id="rId31"/>
    <p:sldId id="3953" r:id="rId32"/>
    <p:sldId id="3955" r:id="rId33"/>
    <p:sldId id="3956" r:id="rId34"/>
    <p:sldId id="4006" r:id="rId35"/>
    <p:sldId id="275" r:id="rId3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5" autoAdjust="0"/>
    <p:restoredTop sz="94660"/>
  </p:normalViewPr>
  <p:slideViewPr>
    <p:cSldViewPr snapToGrid="0">
      <p:cViewPr varScale="1">
        <p:scale>
          <a:sx n="77" d="100"/>
          <a:sy n="77" d="100"/>
        </p:scale>
        <p:origin x="686" y="6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2B21A780-799E-42EC-9A7B-E606951148A5}" type="datetimeFigureOut">
              <a:rPr lang="en-US" smtClean="0"/>
              <a:t>10/11/2026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CA0999D8-F952-420E-90DD-40F65C358816}" type="slidenum">
              <a:rPr lang="en-US" smtClean="0"/>
              <a:t>‹#›</a:t>
            </a:fld>
            <a:endParaRPr lang="en-US"/>
          </a:p>
        </p:txBody>
      </p:sp>
    </p:spTree>
    <p:extLst>
      <p:ext uri="{BB962C8B-B14F-4D97-AF65-F5344CB8AC3E}">
        <p14:creationId xmlns:p14="http://schemas.microsoft.com/office/powerpoint/2010/main" val="4167341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5553">
              <a:defRPr/>
            </a:pPr>
            <a:fld id="{EB3B86FA-A2A4-4643-A42A-0074CBAEC6AE}" type="slidenum">
              <a:rPr lang="en-US">
                <a:solidFill>
                  <a:prstClr val="black"/>
                </a:solidFill>
              </a:rPr>
              <a:pPr defTabSz="935553">
                <a:defRPr/>
              </a:pPr>
              <a:t>29</a:t>
            </a:fld>
            <a:endParaRPr lang="en-US" dirty="0">
              <a:solidFill>
                <a:prstClr val="black"/>
              </a:solidFill>
            </a:endParaRPr>
          </a:p>
        </p:txBody>
      </p:sp>
    </p:spTree>
    <p:extLst>
      <p:ext uri="{BB962C8B-B14F-4D97-AF65-F5344CB8AC3E}">
        <p14:creationId xmlns:p14="http://schemas.microsoft.com/office/powerpoint/2010/main" val="28329226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D00924-FCBD-ECE7-3E92-9D183C672D1A}"/>
              </a:ext>
            </a:extLst>
          </p:cNvPr>
          <p:cNvPicPr>
            <a:picLocks noChangeAspect="1"/>
          </p:cNvPicPr>
          <p:nvPr userDrawn="1"/>
        </p:nvPicPr>
        <p:blipFill>
          <a:blip r:embed="rId2"/>
          <a:srcRect t="5098" b="5098"/>
          <a:stretch>
            <a:fillRect/>
          </a:stretch>
        </p:blipFill>
        <p:spPr>
          <a:xfrm>
            <a:off x="0" y="0"/>
            <a:ext cx="12192000" cy="6843058"/>
          </a:xfrm>
          <a:prstGeom prst="rect">
            <a:avLst/>
          </a:prstGeom>
        </p:spPr>
      </p:pic>
      <p:sp>
        <p:nvSpPr>
          <p:cNvPr id="2" name="Title 1">
            <a:extLst>
              <a:ext uri="{FF2B5EF4-FFF2-40B4-BE49-F238E27FC236}">
                <a16:creationId xmlns:a16="http://schemas.microsoft.com/office/drawing/2014/main" id="{4DFF6D6E-9ECE-1847-9EE4-EA7B5FD87E7B}"/>
              </a:ext>
            </a:extLst>
          </p:cNvPr>
          <p:cNvSpPr>
            <a:spLocks noGrp="1"/>
          </p:cNvSpPr>
          <p:nvPr>
            <p:ph type="ctrTitle"/>
          </p:nvPr>
        </p:nvSpPr>
        <p:spPr>
          <a:xfrm>
            <a:off x="439642" y="1539446"/>
            <a:ext cx="11142757" cy="3422519"/>
          </a:xfrm>
        </p:spPr>
        <p:txBody>
          <a:bodyPr anchor="b"/>
          <a:lstStyle>
            <a:lvl1pPr algn="l">
              <a:defRPr sz="6000" b="0" i="0">
                <a:solidFill>
                  <a:schemeClr val="bg1"/>
                </a:solidFill>
                <a:latin typeface="Georgia" panose="02040502050405020303" pitchFamily="18"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51C88AB-2F00-444E-A05A-C1E16B1DD04D}"/>
              </a:ext>
            </a:extLst>
          </p:cNvPr>
          <p:cNvSpPr>
            <a:spLocks noGrp="1"/>
          </p:cNvSpPr>
          <p:nvPr>
            <p:ph type="subTitle" idx="1"/>
          </p:nvPr>
        </p:nvSpPr>
        <p:spPr>
          <a:xfrm>
            <a:off x="439643" y="5204012"/>
            <a:ext cx="11142756" cy="1304364"/>
          </a:xfrm>
        </p:spPr>
        <p:txBody>
          <a:bodyPr/>
          <a:lstStyle>
            <a:lvl1pPr marL="0" indent="0" algn="l">
              <a:buNone/>
              <a:defRPr sz="2800">
                <a:solidFill>
                  <a:schemeClr val="accent6">
                    <a:lumMod val="60000"/>
                    <a:lumOff val="40000"/>
                  </a:schemeClr>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descr="A black and white logo&#10;&#10;AI-generated content may be incorrect.">
            <a:extLst>
              <a:ext uri="{FF2B5EF4-FFF2-40B4-BE49-F238E27FC236}">
                <a16:creationId xmlns:a16="http://schemas.microsoft.com/office/drawing/2014/main" id="{17231467-7B27-57EF-F7A2-240AC29DC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642" y="482342"/>
            <a:ext cx="1752229" cy="574763"/>
          </a:xfrm>
          <a:prstGeom prst="rect">
            <a:avLst/>
          </a:prstGeom>
        </p:spPr>
      </p:pic>
    </p:spTree>
    <p:extLst>
      <p:ext uri="{BB962C8B-B14F-4D97-AF65-F5344CB8AC3E}">
        <p14:creationId xmlns:p14="http://schemas.microsoft.com/office/powerpoint/2010/main" val="2694036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2"/>
        </a:solidFill>
        <a:effectLst/>
      </p:bgPr>
    </p:bg>
    <p:spTree>
      <p:nvGrpSpPr>
        <p:cNvPr id="1" name=""/>
        <p:cNvGrpSpPr/>
        <p:nvPr/>
      </p:nvGrpSpPr>
      <p:grpSpPr>
        <a:xfrm>
          <a:off x="0" y="0"/>
          <a:ext cx="0" cy="0"/>
          <a:chOff x="0" y="0"/>
          <a:chExt cx="0" cy="0"/>
        </a:xfrm>
      </p:grpSpPr>
      <p:pic>
        <p:nvPicPr>
          <p:cNvPr id="7" name="Picture 6" descr="A black and white background&#10;&#10;AI-generated content may be incorrect.">
            <a:extLst>
              <a:ext uri="{FF2B5EF4-FFF2-40B4-BE49-F238E27FC236}">
                <a16:creationId xmlns:a16="http://schemas.microsoft.com/office/drawing/2014/main" id="{C9A0D161-974A-6074-E9A3-C58D11A6C646}"/>
              </a:ext>
            </a:extLst>
          </p:cNvPr>
          <p:cNvPicPr>
            <a:picLocks noChangeAspect="1"/>
          </p:cNvPicPr>
          <p:nvPr/>
        </p:nvPicPr>
        <p:blipFill>
          <a:blip r:embed="rId2" cstate="screen">
            <a:extLst>
              <a:ext uri="{28A0092B-C50C-407E-A947-70E740481C1C}">
                <a14:useLocalDpi xmlns:a14="http://schemas.microsoft.com/office/drawing/2010/main"/>
              </a:ext>
            </a:extLst>
          </a:blip>
          <a:srcRect l="5148" t="1381" r="8415" b="1379"/>
          <a:stretch>
            <a:fillRect/>
          </a:stretch>
        </p:blipFill>
        <p:spPr>
          <a:xfrm>
            <a:off x="-1" y="0"/>
            <a:ext cx="12192001" cy="6858000"/>
          </a:xfrm>
          <a:prstGeom prst="rect">
            <a:avLst/>
          </a:prstGeom>
        </p:spPr>
      </p:pic>
      <p:sp>
        <p:nvSpPr>
          <p:cNvPr id="2" name="Title 1">
            <a:extLst>
              <a:ext uri="{FF2B5EF4-FFF2-40B4-BE49-F238E27FC236}">
                <a16:creationId xmlns:a16="http://schemas.microsoft.com/office/drawing/2014/main" id="{CEF9A715-18EE-8943-8316-B0E51CD0E771}"/>
              </a:ext>
            </a:extLst>
          </p:cNvPr>
          <p:cNvSpPr>
            <a:spLocks noGrp="1"/>
          </p:cNvSpPr>
          <p:nvPr>
            <p:ph type="title"/>
          </p:nvPr>
        </p:nvSpPr>
        <p:spPr>
          <a:xfrm>
            <a:off x="376517" y="484093"/>
            <a:ext cx="11421035" cy="3606181"/>
          </a:xfrm>
        </p:spPr>
        <p:txBody>
          <a:bodyPr anchor="b"/>
          <a:lstStyle>
            <a:lvl1pPr algn="ctr">
              <a:defRPr sz="5400" b="0">
                <a:solidFill>
                  <a:schemeClr val="bg1"/>
                </a:solidFill>
                <a:latin typeface="Georgia" panose="02040502050405020303" pitchFamily="18"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B13F68-6587-8646-ADBB-BC08DF49C84C}"/>
              </a:ext>
            </a:extLst>
          </p:cNvPr>
          <p:cNvSpPr>
            <a:spLocks noGrp="1"/>
          </p:cNvSpPr>
          <p:nvPr>
            <p:ph type="body" idx="1" hasCustomPrompt="1"/>
          </p:nvPr>
        </p:nvSpPr>
        <p:spPr>
          <a:xfrm>
            <a:off x="376517" y="4305207"/>
            <a:ext cx="11421035" cy="1784443"/>
          </a:xfrm>
        </p:spPr>
        <p:txBody>
          <a:bodyPr numCol="1">
            <a:normAutofit/>
          </a:bodyPr>
          <a:lstStyle>
            <a:lvl1pPr marL="0" indent="0" algn="ctr">
              <a:buNone/>
              <a:defRPr sz="3200">
                <a:solidFill>
                  <a:schemeClr val="accent6">
                    <a:lumMod val="60000"/>
                    <a:lumOff val="4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pic>
        <p:nvPicPr>
          <p:cNvPr id="8" name="Picture 7" descr="A black and white logo&#10;&#10;AI-generated content may be incorrect.">
            <a:extLst>
              <a:ext uri="{FF2B5EF4-FFF2-40B4-BE49-F238E27FC236}">
                <a16:creationId xmlns:a16="http://schemas.microsoft.com/office/drawing/2014/main" id="{EF1F59BF-E891-1E27-A5B8-0825513BD1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6912" y="6323833"/>
            <a:ext cx="797865" cy="261714"/>
          </a:xfrm>
          <a:prstGeom prst="rect">
            <a:avLst/>
          </a:prstGeom>
        </p:spPr>
      </p:pic>
      <p:sp>
        <p:nvSpPr>
          <p:cNvPr id="6" name="Slide Number Placeholder 5">
            <a:extLst>
              <a:ext uri="{FF2B5EF4-FFF2-40B4-BE49-F238E27FC236}">
                <a16:creationId xmlns:a16="http://schemas.microsoft.com/office/drawing/2014/main" id="{567524A6-0DD0-47EB-B69A-DCD5FEAB29D8}"/>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bg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dirty="0">
              <a:solidFill>
                <a:schemeClr val="bg1"/>
              </a:solidFill>
            </a:endParaRPr>
          </a:p>
        </p:txBody>
      </p:sp>
    </p:spTree>
    <p:extLst>
      <p:ext uri="{BB962C8B-B14F-4D97-AF65-F5344CB8AC3E}">
        <p14:creationId xmlns:p14="http://schemas.microsoft.com/office/powerpoint/2010/main" val="2366024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EC8A-F6FD-3743-B845-601AF34FB0E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F21743-DCB7-9741-AB3D-E8A722B616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3208179-1BF8-ABF3-0B12-708A12E8CA8F}"/>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027757E-70DC-159C-D837-A45F769ED761}"/>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FE59EF19-30B3-60AB-634E-828C6B11BD6F}"/>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Tree>
    <p:extLst>
      <p:ext uri="{BB962C8B-B14F-4D97-AF65-F5344CB8AC3E}">
        <p14:creationId xmlns:p14="http://schemas.microsoft.com/office/powerpoint/2010/main" val="41171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ontent Onl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F21743-DCB7-9741-AB3D-E8A722B61689}"/>
              </a:ext>
            </a:extLst>
          </p:cNvPr>
          <p:cNvSpPr>
            <a:spLocks noGrp="1"/>
          </p:cNvSpPr>
          <p:nvPr>
            <p:ph idx="1"/>
          </p:nvPr>
        </p:nvSpPr>
        <p:spPr>
          <a:xfrm>
            <a:off x="457200" y="363071"/>
            <a:ext cx="11268635" cy="5526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13208179-1BF8-ABF3-0B12-708A12E8CA8F}"/>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027757E-70DC-159C-D837-A45F769ED761}"/>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FE59EF19-30B3-60AB-634E-828C6B11BD6F}"/>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Tree>
    <p:extLst>
      <p:ext uri="{BB962C8B-B14F-4D97-AF65-F5344CB8AC3E}">
        <p14:creationId xmlns:p14="http://schemas.microsoft.com/office/powerpoint/2010/main" val="370270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mage Right">
    <p:bg>
      <p:bgPr>
        <a:gradFill>
          <a:gsLst>
            <a:gs pos="60000">
              <a:schemeClr val="accent1">
                <a:lumMod val="0"/>
                <a:lumOff val="100000"/>
                <a:alpha val="0"/>
              </a:schemeClr>
            </a:gs>
            <a:gs pos="99000">
              <a:schemeClr val="accent6">
                <a:lumMod val="60000"/>
                <a:lumOff val="40000"/>
                <a:alpha val="20435"/>
              </a:schemeClr>
            </a:gs>
          </a:gsLst>
          <a:lin ang="16200000" scaled="0"/>
        </a:gra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A5DD35C4-D435-D19D-9A36-0A7671705E06}"/>
              </a:ext>
            </a:extLst>
          </p:cNvPr>
          <p:cNvSpPr>
            <a:spLocks noGrp="1"/>
          </p:cNvSpPr>
          <p:nvPr>
            <p:ph type="pic" sz="quarter" idx="12"/>
          </p:nvPr>
        </p:nvSpPr>
        <p:spPr>
          <a:xfrm>
            <a:off x="6096000" y="503"/>
            <a:ext cx="6096000" cy="6857497"/>
          </a:xfrm>
          <a:blipFill dpi="0" rotWithShape="1">
            <a:blip r:embed="rId2" cstate="screen">
              <a:extLst>
                <a:ext uri="{28A0092B-C50C-407E-A947-70E740481C1C}">
                  <a14:useLocalDpi xmlns:a14="http://schemas.microsoft.com/office/drawing/2010/main"/>
                </a:ext>
              </a:extLst>
            </a:blip>
            <a:srcRect/>
            <a:stretch>
              <a:fillRect l="-28577" t="-6043" r="-109951" b="-1"/>
            </a:stretch>
          </a:blipFill>
        </p:spPr>
        <p:txBody>
          <a:bodyPr/>
          <a:lstStyle/>
          <a:p>
            <a:r>
              <a:rPr lang="en-US"/>
              <a:t>Click icon to add picture</a:t>
            </a:r>
            <a:endParaRPr lang="en-US" dirty="0"/>
          </a:p>
        </p:txBody>
      </p:sp>
      <p:sp>
        <p:nvSpPr>
          <p:cNvPr id="6" name="Footer Placeholder 4">
            <a:extLst>
              <a:ext uri="{FF2B5EF4-FFF2-40B4-BE49-F238E27FC236}">
                <a16:creationId xmlns:a16="http://schemas.microsoft.com/office/drawing/2014/main" id="{E30B7E29-5111-9CD2-B294-8EEED9DBD846}"/>
              </a:ext>
            </a:extLst>
          </p:cNvPr>
          <p:cNvSpPr>
            <a:spLocks noGrp="1"/>
          </p:cNvSpPr>
          <p:nvPr>
            <p:ph type="ftr" sz="quarter" idx="3"/>
          </p:nvPr>
        </p:nvSpPr>
        <p:spPr>
          <a:xfrm>
            <a:off x="1401041" y="6325708"/>
            <a:ext cx="3575219" cy="261712"/>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00A7C9CD-D3A4-A7E2-8ADC-0AEB5EDCF331}"/>
              </a:ext>
            </a:extLst>
          </p:cNvPr>
          <p:cNvSpPr>
            <a:spLocks noGrp="1"/>
          </p:cNvSpPr>
          <p:nvPr>
            <p:ph type="sldNum" sz="quarter" idx="4"/>
          </p:nvPr>
        </p:nvSpPr>
        <p:spPr>
          <a:xfrm>
            <a:off x="5121113" y="6325708"/>
            <a:ext cx="704909"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
        <p:nvSpPr>
          <p:cNvPr id="2" name="Title 1">
            <a:extLst>
              <a:ext uri="{FF2B5EF4-FFF2-40B4-BE49-F238E27FC236}">
                <a16:creationId xmlns:a16="http://schemas.microsoft.com/office/drawing/2014/main" id="{89FDBDF3-8640-FFF0-DAEB-ECA354797F2C}"/>
              </a:ext>
            </a:extLst>
          </p:cNvPr>
          <p:cNvSpPr>
            <a:spLocks noGrp="1"/>
          </p:cNvSpPr>
          <p:nvPr>
            <p:ph type="title"/>
          </p:nvPr>
        </p:nvSpPr>
        <p:spPr>
          <a:xfrm>
            <a:off x="457201" y="363071"/>
            <a:ext cx="5368822" cy="1083625"/>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D0E4A6-1039-9326-3EDD-9C51E70236C8}"/>
              </a:ext>
            </a:extLst>
          </p:cNvPr>
          <p:cNvSpPr>
            <a:spLocks noGrp="1"/>
          </p:cNvSpPr>
          <p:nvPr>
            <p:ph idx="1"/>
          </p:nvPr>
        </p:nvSpPr>
        <p:spPr>
          <a:xfrm>
            <a:off x="457200" y="1788462"/>
            <a:ext cx="5368823" cy="4101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9270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mage Left">
    <p:bg>
      <p:bgPr>
        <a:gradFill>
          <a:gsLst>
            <a:gs pos="60000">
              <a:schemeClr val="accent1">
                <a:lumMod val="0"/>
                <a:lumOff val="100000"/>
                <a:alpha val="0"/>
              </a:schemeClr>
            </a:gs>
            <a:gs pos="99000">
              <a:schemeClr val="accent6">
                <a:lumMod val="60000"/>
                <a:lumOff val="40000"/>
                <a:alpha val="20435"/>
              </a:schemeClr>
            </a:gs>
          </a:gsLst>
          <a:lin ang="16200000" scaled="0"/>
        </a:gra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A5DD35C4-D435-D19D-9A36-0A7671705E06}"/>
              </a:ext>
            </a:extLst>
          </p:cNvPr>
          <p:cNvSpPr>
            <a:spLocks noGrp="1"/>
          </p:cNvSpPr>
          <p:nvPr>
            <p:ph type="pic" sz="quarter" idx="12"/>
          </p:nvPr>
        </p:nvSpPr>
        <p:spPr>
          <a:xfrm>
            <a:off x="0" y="503"/>
            <a:ext cx="6096000" cy="6857497"/>
          </a:xfrm>
          <a:blipFill dpi="0" rotWithShape="1">
            <a:blip r:embed="rId2" cstate="screen">
              <a:extLst>
                <a:ext uri="{28A0092B-C50C-407E-A947-70E740481C1C}">
                  <a14:useLocalDpi xmlns:a14="http://schemas.microsoft.com/office/drawing/2010/main"/>
                </a:ext>
              </a:extLst>
            </a:blip>
            <a:srcRect/>
            <a:stretch>
              <a:fillRect l="-28577" t="-6043" r="-109951" b="-1"/>
            </a:stretch>
          </a:blipFill>
        </p:spPr>
        <p:txBody>
          <a:bodyPr/>
          <a:lstStyle/>
          <a:p>
            <a:r>
              <a:rPr lang="en-US"/>
              <a:t>Click icon to add picture</a:t>
            </a:r>
            <a:endParaRPr lang="en-US" dirty="0"/>
          </a:p>
        </p:txBody>
      </p:sp>
      <p:sp>
        <p:nvSpPr>
          <p:cNvPr id="6" name="Footer Placeholder 4">
            <a:extLst>
              <a:ext uri="{FF2B5EF4-FFF2-40B4-BE49-F238E27FC236}">
                <a16:creationId xmlns:a16="http://schemas.microsoft.com/office/drawing/2014/main" id="{E30B7E29-5111-9CD2-B294-8EEED9DBD846}"/>
              </a:ext>
            </a:extLst>
          </p:cNvPr>
          <p:cNvSpPr>
            <a:spLocks noGrp="1"/>
          </p:cNvSpPr>
          <p:nvPr>
            <p:ph type="ftr" sz="quarter" idx="3"/>
          </p:nvPr>
        </p:nvSpPr>
        <p:spPr>
          <a:xfrm>
            <a:off x="7262826" y="6325708"/>
            <a:ext cx="3575219" cy="261712"/>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00A7C9CD-D3A4-A7E2-8ADC-0AEB5EDCF331}"/>
              </a:ext>
            </a:extLst>
          </p:cNvPr>
          <p:cNvSpPr>
            <a:spLocks noGrp="1"/>
          </p:cNvSpPr>
          <p:nvPr>
            <p:ph type="sldNum" sz="quarter" idx="4"/>
          </p:nvPr>
        </p:nvSpPr>
        <p:spPr>
          <a:xfrm>
            <a:off x="11020926" y="6325708"/>
            <a:ext cx="704909"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pic>
        <p:nvPicPr>
          <p:cNvPr id="4" name="Picture 3">
            <a:extLst>
              <a:ext uri="{FF2B5EF4-FFF2-40B4-BE49-F238E27FC236}">
                <a16:creationId xmlns:a16="http://schemas.microsoft.com/office/drawing/2014/main" id="{E652B60D-8A5C-5BF8-28C9-F0DACBBC7D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5671" y="6325707"/>
            <a:ext cx="797860" cy="261713"/>
          </a:xfrm>
          <a:prstGeom prst="rect">
            <a:avLst/>
          </a:prstGeom>
        </p:spPr>
      </p:pic>
      <p:sp>
        <p:nvSpPr>
          <p:cNvPr id="3" name="Title 1">
            <a:extLst>
              <a:ext uri="{FF2B5EF4-FFF2-40B4-BE49-F238E27FC236}">
                <a16:creationId xmlns:a16="http://schemas.microsoft.com/office/drawing/2014/main" id="{D0BF9B73-BAFE-B3D9-D312-31C1C1B3CC12}"/>
              </a:ext>
            </a:extLst>
          </p:cNvPr>
          <p:cNvSpPr>
            <a:spLocks noGrp="1"/>
          </p:cNvSpPr>
          <p:nvPr>
            <p:ph type="title"/>
          </p:nvPr>
        </p:nvSpPr>
        <p:spPr>
          <a:xfrm>
            <a:off x="6357013" y="363071"/>
            <a:ext cx="5368822" cy="1083625"/>
          </a:xfrm>
        </p:spPr>
        <p:txBody>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447EABDD-CAF6-33D2-C63B-93AE5C1A7050}"/>
              </a:ext>
            </a:extLst>
          </p:cNvPr>
          <p:cNvSpPr>
            <a:spLocks noGrp="1"/>
          </p:cNvSpPr>
          <p:nvPr>
            <p:ph idx="1"/>
          </p:nvPr>
        </p:nvSpPr>
        <p:spPr>
          <a:xfrm>
            <a:off x="6357012" y="1788462"/>
            <a:ext cx="5368823" cy="4101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088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ext and Image">
    <p:spTree>
      <p:nvGrpSpPr>
        <p:cNvPr id="1" name=""/>
        <p:cNvGrpSpPr/>
        <p:nvPr/>
      </p:nvGrpSpPr>
      <p:grpSpPr>
        <a:xfrm>
          <a:off x="0" y="0"/>
          <a:ext cx="0" cy="0"/>
          <a:chOff x="0" y="0"/>
          <a:chExt cx="0" cy="0"/>
        </a:xfrm>
      </p:grpSpPr>
      <p:sp>
        <p:nvSpPr>
          <p:cNvPr id="21" name="Picture Placeholder 12">
            <a:extLst>
              <a:ext uri="{FF2B5EF4-FFF2-40B4-BE49-F238E27FC236}">
                <a16:creationId xmlns:a16="http://schemas.microsoft.com/office/drawing/2014/main" id="{EAA5DB81-92F2-4F84-68B4-4397D5BCBE65}"/>
              </a:ext>
            </a:extLst>
          </p:cNvPr>
          <p:cNvSpPr>
            <a:spLocks noGrp="1"/>
          </p:cNvSpPr>
          <p:nvPr>
            <p:ph type="pic" sz="quarter" idx="11"/>
          </p:nvPr>
        </p:nvSpPr>
        <p:spPr>
          <a:xfrm>
            <a:off x="4253738" y="-12526"/>
            <a:ext cx="7953632" cy="6882713"/>
          </a:xfrm>
          <a:custGeom>
            <a:avLst/>
            <a:gdLst>
              <a:gd name="csX0" fmla="*/ 0 w 7941276"/>
              <a:gd name="csY0" fmla="*/ 6858000 h 6858000"/>
              <a:gd name="csX1" fmla="*/ 1714500 w 7941276"/>
              <a:gd name="csY1" fmla="*/ 0 h 6858000"/>
              <a:gd name="csX2" fmla="*/ 7941276 w 7941276"/>
              <a:gd name="csY2" fmla="*/ 0 h 6858000"/>
              <a:gd name="csX3" fmla="*/ 6226776 w 7941276"/>
              <a:gd name="csY3" fmla="*/ 6858000 h 6858000"/>
              <a:gd name="csX4" fmla="*/ 0 w 7941276"/>
              <a:gd name="csY4" fmla="*/ 6858000 h 6858000"/>
              <a:gd name="csX0" fmla="*/ 0 w 7941276"/>
              <a:gd name="csY0" fmla="*/ 6858000 h 6858000"/>
              <a:gd name="csX1" fmla="*/ 1714500 w 7941276"/>
              <a:gd name="csY1" fmla="*/ 0 h 6858000"/>
              <a:gd name="csX2" fmla="*/ 7941276 w 7941276"/>
              <a:gd name="csY2" fmla="*/ 0 h 6858000"/>
              <a:gd name="csX3" fmla="*/ 7932009 w 7941276"/>
              <a:gd name="csY3" fmla="*/ 6858000 h 6858000"/>
              <a:gd name="csX4" fmla="*/ 0 w 7941276"/>
              <a:gd name="csY4" fmla="*/ 6858000 h 6858000"/>
              <a:gd name="csX0" fmla="*/ 0 w 7941276"/>
              <a:gd name="csY0" fmla="*/ 6870356 h 6870356"/>
              <a:gd name="csX1" fmla="*/ 6138219 w 7941276"/>
              <a:gd name="csY1" fmla="*/ 0 h 6870356"/>
              <a:gd name="csX2" fmla="*/ 7941276 w 7941276"/>
              <a:gd name="csY2" fmla="*/ 12356 h 6870356"/>
              <a:gd name="csX3" fmla="*/ 7932009 w 7941276"/>
              <a:gd name="csY3" fmla="*/ 6870356 h 6870356"/>
              <a:gd name="csX4" fmla="*/ 0 w 7941276"/>
              <a:gd name="csY4" fmla="*/ 6870356 h 6870356"/>
              <a:gd name="csX0" fmla="*/ 0 w 7941276"/>
              <a:gd name="csY0" fmla="*/ 6870356 h 6870356"/>
              <a:gd name="csX1" fmla="*/ 6150576 w 7941276"/>
              <a:gd name="csY1" fmla="*/ 0 h 6870356"/>
              <a:gd name="csX2" fmla="*/ 7941276 w 7941276"/>
              <a:gd name="csY2" fmla="*/ 12356 h 6870356"/>
              <a:gd name="csX3" fmla="*/ 7932009 w 7941276"/>
              <a:gd name="csY3" fmla="*/ 6870356 h 6870356"/>
              <a:gd name="csX4" fmla="*/ 0 w 7941276"/>
              <a:gd name="csY4" fmla="*/ 6870356 h 6870356"/>
              <a:gd name="csX0" fmla="*/ 0 w 7953632"/>
              <a:gd name="csY0" fmla="*/ 6882713 h 6882713"/>
              <a:gd name="csX1" fmla="*/ 6162932 w 7953632"/>
              <a:gd name="csY1" fmla="*/ 0 h 6882713"/>
              <a:gd name="csX2" fmla="*/ 7953632 w 7953632"/>
              <a:gd name="csY2" fmla="*/ 12356 h 6882713"/>
              <a:gd name="csX3" fmla="*/ 7944365 w 7953632"/>
              <a:gd name="csY3" fmla="*/ 6870356 h 6882713"/>
              <a:gd name="csX4" fmla="*/ 0 w 7953632"/>
              <a:gd name="csY4" fmla="*/ 6882713 h 6882713"/>
            </a:gdLst>
            <a:ahLst/>
            <a:cxnLst>
              <a:cxn ang="0">
                <a:pos x="csX0" y="csY0"/>
              </a:cxn>
              <a:cxn ang="0">
                <a:pos x="csX1" y="csY1"/>
              </a:cxn>
              <a:cxn ang="0">
                <a:pos x="csX2" y="csY2"/>
              </a:cxn>
              <a:cxn ang="0">
                <a:pos x="csX3" y="csY3"/>
              </a:cxn>
              <a:cxn ang="0">
                <a:pos x="csX4" y="csY4"/>
              </a:cxn>
            </a:cxnLst>
            <a:rect l="l" t="t" r="r" b="b"/>
            <a:pathLst>
              <a:path w="7953632" h="6882713">
                <a:moveTo>
                  <a:pt x="0" y="6882713"/>
                </a:moveTo>
                <a:lnTo>
                  <a:pt x="6162932" y="0"/>
                </a:lnTo>
                <a:lnTo>
                  <a:pt x="7953632" y="12356"/>
                </a:lnTo>
                <a:lnTo>
                  <a:pt x="7944365" y="6870356"/>
                </a:lnTo>
                <a:lnTo>
                  <a:pt x="0" y="6882713"/>
                </a:lnTo>
                <a:close/>
              </a:path>
            </a:pathLst>
          </a:custGeom>
          <a:blipFill dpi="0" rotWithShape="1">
            <a:blip r:embed="rId2" cstate="screen">
              <a:extLst>
                <a:ext uri="{28A0092B-C50C-407E-A947-70E740481C1C}">
                  <a14:useLocalDpi xmlns:a14="http://schemas.microsoft.com/office/drawing/2010/main"/>
                </a:ext>
              </a:extLst>
            </a:blip>
            <a:srcRect/>
            <a:stretch>
              <a:fillRect l="-36519" r="-36519"/>
            </a:stretch>
          </a:blipFill>
          <a:ln>
            <a:noFill/>
          </a:ln>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0837EC8A-F6FD-3743-B845-601AF34FB0ED}"/>
              </a:ext>
            </a:extLst>
          </p:cNvPr>
          <p:cNvSpPr>
            <a:spLocks noGrp="1"/>
          </p:cNvSpPr>
          <p:nvPr>
            <p:ph type="title"/>
          </p:nvPr>
        </p:nvSpPr>
        <p:spPr>
          <a:xfrm>
            <a:off x="457200" y="363071"/>
            <a:ext cx="7741578" cy="1083625"/>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6F21743-DCB7-9741-AB3D-E8A722B61689}"/>
              </a:ext>
            </a:extLst>
          </p:cNvPr>
          <p:cNvSpPr>
            <a:spLocks noGrp="1"/>
          </p:cNvSpPr>
          <p:nvPr>
            <p:ph idx="1" hasCustomPrompt="1"/>
          </p:nvPr>
        </p:nvSpPr>
        <p:spPr>
          <a:xfrm>
            <a:off x="457200" y="1788462"/>
            <a:ext cx="5265505" cy="4101350"/>
          </a:xfrm>
        </p:spPr>
        <p:txBody>
          <a:bodyPr numCol="1"/>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13208179-1BF8-ABF3-0B12-708A12E8CA8F}"/>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027757E-70DC-159C-D837-A45F769ED761}"/>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bg1"/>
                </a:solidFill>
                <a:latin typeface="Calibri" panose="020F0502020204030204" pitchFamily="34" charset="0"/>
                <a:cs typeface="Calibri" panose="020F0502020204030204" pitchFamily="34" charset="0"/>
              </a:defRPr>
            </a:lvl1pPr>
          </a:lstStyle>
          <a:p>
            <a:endParaRPr lang="en-US" dirty="0">
              <a:solidFill>
                <a:schemeClr val="bg1"/>
              </a:solidFill>
            </a:endParaRPr>
          </a:p>
        </p:txBody>
      </p:sp>
      <p:sp>
        <p:nvSpPr>
          <p:cNvPr id="7" name="Slide Number Placeholder 5">
            <a:extLst>
              <a:ext uri="{FF2B5EF4-FFF2-40B4-BE49-F238E27FC236}">
                <a16:creationId xmlns:a16="http://schemas.microsoft.com/office/drawing/2014/main" id="{FE59EF19-30B3-60AB-634E-828C6B11BD6F}"/>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bg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dirty="0">
              <a:solidFill>
                <a:schemeClr val="bg1"/>
              </a:solidFill>
            </a:endParaRPr>
          </a:p>
        </p:txBody>
      </p:sp>
      <p:pic>
        <p:nvPicPr>
          <p:cNvPr id="11" name="Picture 10">
            <a:extLst>
              <a:ext uri="{FF2B5EF4-FFF2-40B4-BE49-F238E27FC236}">
                <a16:creationId xmlns:a16="http://schemas.microsoft.com/office/drawing/2014/main" id="{B7A758A0-A6FE-A82D-6DC0-A2806B7B50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3753" y="6325707"/>
            <a:ext cx="797860" cy="261713"/>
          </a:xfrm>
          <a:prstGeom prst="rect">
            <a:avLst/>
          </a:prstGeom>
        </p:spPr>
      </p:pic>
    </p:spTree>
    <p:extLst>
      <p:ext uri="{BB962C8B-B14F-4D97-AF65-F5344CB8AC3E}">
        <p14:creationId xmlns:p14="http://schemas.microsoft.com/office/powerpoint/2010/main" val="279128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mage Top">
    <p:bg>
      <p:bgPr>
        <a:gradFill>
          <a:gsLst>
            <a:gs pos="60000">
              <a:schemeClr val="accent1">
                <a:lumMod val="0"/>
                <a:lumOff val="100000"/>
                <a:alpha val="0"/>
              </a:schemeClr>
            </a:gs>
            <a:gs pos="99000">
              <a:schemeClr val="accent6">
                <a:lumMod val="60000"/>
                <a:lumOff val="40000"/>
                <a:alpha val="20435"/>
              </a:schemeClr>
            </a:gs>
          </a:gsLst>
          <a:lin ang="16200000" scaled="0"/>
        </a:gra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A5DD35C4-D435-D19D-9A36-0A7671705E06}"/>
              </a:ext>
            </a:extLst>
          </p:cNvPr>
          <p:cNvSpPr>
            <a:spLocks noGrp="1"/>
          </p:cNvSpPr>
          <p:nvPr>
            <p:ph type="pic" sz="quarter" idx="12"/>
          </p:nvPr>
        </p:nvSpPr>
        <p:spPr>
          <a:xfrm>
            <a:off x="0" y="503"/>
            <a:ext cx="12192000" cy="2973701"/>
          </a:xfrm>
          <a:blipFill dpi="0" rotWithShape="1">
            <a:blip r:embed="rId2" cstate="screen">
              <a:extLst>
                <a:ext uri="{28A0092B-C50C-407E-A947-70E740481C1C}">
                  <a14:useLocalDpi xmlns:a14="http://schemas.microsoft.com/office/drawing/2010/main"/>
                </a:ext>
              </a:extLst>
            </a:blip>
            <a:srcRect/>
            <a:stretch>
              <a:fillRect t="-102178" b="-2858"/>
            </a:stretch>
          </a:blipFill>
        </p:spPr>
        <p:txBody>
          <a:bodyPr/>
          <a:lstStyle/>
          <a:p>
            <a:r>
              <a:rPr lang="en-US"/>
              <a:t>Click icon to add picture</a:t>
            </a:r>
            <a:endParaRPr lang="en-US" dirty="0"/>
          </a:p>
        </p:txBody>
      </p:sp>
      <p:sp>
        <p:nvSpPr>
          <p:cNvPr id="5" name="Date Placeholder 3">
            <a:extLst>
              <a:ext uri="{FF2B5EF4-FFF2-40B4-BE49-F238E27FC236}">
                <a16:creationId xmlns:a16="http://schemas.microsoft.com/office/drawing/2014/main" id="{D7B898C2-4E21-38E5-4196-FF3FB01D5047}"/>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30B7E29-5111-9CD2-B294-8EEED9DBD846}"/>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00A7C9CD-D3A4-A7E2-8ADC-0AEB5EDCF331}"/>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
        <p:nvSpPr>
          <p:cNvPr id="3" name="Content Placeholder 2">
            <a:extLst>
              <a:ext uri="{FF2B5EF4-FFF2-40B4-BE49-F238E27FC236}">
                <a16:creationId xmlns:a16="http://schemas.microsoft.com/office/drawing/2014/main" id="{66B628A8-0CE3-964C-CE50-AA0CE9AE72F0}"/>
              </a:ext>
            </a:extLst>
          </p:cNvPr>
          <p:cNvSpPr>
            <a:spLocks noGrp="1"/>
          </p:cNvSpPr>
          <p:nvPr>
            <p:ph idx="1" hasCustomPrompt="1"/>
          </p:nvPr>
        </p:nvSpPr>
        <p:spPr>
          <a:xfrm>
            <a:off x="457200" y="3147460"/>
            <a:ext cx="11268635" cy="2742351"/>
          </a:xfrm>
        </p:spPr>
        <p:txBody>
          <a:bodyPr numCol="1"/>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56914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ac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68694-E7C8-6C06-C2B3-4D45F259F3C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3D36B8-5EEF-D740-F3CA-9D4F105F185C}"/>
              </a:ext>
            </a:extLst>
          </p:cNvPr>
          <p:cNvSpPr>
            <a:spLocks noGrp="1"/>
          </p:cNvSpPr>
          <p:nvPr>
            <p:ph type="dt" sz="half" idx="10"/>
          </p:nvPr>
        </p:nvSpPr>
        <p:spPr/>
        <p:txBody>
          <a:bodyPr/>
          <a:lstStyle/>
          <a:p>
            <a:endParaRPr lang="en-US" sz="900" dirty="0"/>
          </a:p>
        </p:txBody>
      </p:sp>
      <p:sp>
        <p:nvSpPr>
          <p:cNvPr id="4" name="Footer Placeholder 3">
            <a:extLst>
              <a:ext uri="{FF2B5EF4-FFF2-40B4-BE49-F238E27FC236}">
                <a16:creationId xmlns:a16="http://schemas.microsoft.com/office/drawing/2014/main" id="{485754AF-E090-2A95-77EA-EDAA3D4E000D}"/>
              </a:ext>
            </a:extLst>
          </p:cNvPr>
          <p:cNvSpPr>
            <a:spLocks noGrp="1"/>
          </p:cNvSpPr>
          <p:nvPr>
            <p:ph type="ftr" sz="quarter" idx="11"/>
          </p:nvPr>
        </p:nvSpPr>
        <p:spPr/>
        <p:txBody>
          <a:bodyPr/>
          <a:lstStyle/>
          <a:p>
            <a:endParaRPr lang="en-US" sz="900" dirty="0"/>
          </a:p>
        </p:txBody>
      </p:sp>
      <p:sp>
        <p:nvSpPr>
          <p:cNvPr id="5" name="Slide Number Placeholder 4">
            <a:extLst>
              <a:ext uri="{FF2B5EF4-FFF2-40B4-BE49-F238E27FC236}">
                <a16:creationId xmlns:a16="http://schemas.microsoft.com/office/drawing/2014/main" id="{942574B9-4F92-0AA7-55D8-FBC14798E0EC}"/>
              </a:ext>
            </a:extLst>
          </p:cNvPr>
          <p:cNvSpPr>
            <a:spLocks noGrp="1"/>
          </p:cNvSpPr>
          <p:nvPr>
            <p:ph type="sldNum" sz="quarter" idx="12"/>
          </p:nvPr>
        </p:nvSpPr>
        <p:spPr/>
        <p:txBody>
          <a:bodyPr/>
          <a:lstStyle/>
          <a:p>
            <a:fld id="{157C1D8D-0310-454D-A0E5-59A7D277E98E}" type="slidenum">
              <a:rPr lang="en-US" smtClean="0"/>
              <a:pPr/>
              <a:t>‹#›</a:t>
            </a:fld>
            <a:endParaRPr lang="en-US" sz="900" dirty="0"/>
          </a:p>
        </p:txBody>
      </p:sp>
      <p:sp>
        <p:nvSpPr>
          <p:cNvPr id="7" name="Picture Placeholder 6">
            <a:extLst>
              <a:ext uri="{FF2B5EF4-FFF2-40B4-BE49-F238E27FC236}">
                <a16:creationId xmlns:a16="http://schemas.microsoft.com/office/drawing/2014/main" id="{145B3BC7-262F-4B48-752E-8F9A385BCA30}"/>
              </a:ext>
            </a:extLst>
          </p:cNvPr>
          <p:cNvSpPr>
            <a:spLocks noGrp="1"/>
          </p:cNvSpPr>
          <p:nvPr>
            <p:ph type="pic" sz="quarter" idx="13"/>
          </p:nvPr>
        </p:nvSpPr>
        <p:spPr>
          <a:xfrm>
            <a:off x="457200" y="1645518"/>
            <a:ext cx="2613259" cy="261325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lstStyle/>
          <a:p>
            <a:r>
              <a:rPr lang="en-US"/>
              <a:t>Click icon to add picture</a:t>
            </a:r>
          </a:p>
        </p:txBody>
      </p:sp>
      <p:sp>
        <p:nvSpPr>
          <p:cNvPr id="8" name="Picture Placeholder 6">
            <a:extLst>
              <a:ext uri="{FF2B5EF4-FFF2-40B4-BE49-F238E27FC236}">
                <a16:creationId xmlns:a16="http://schemas.microsoft.com/office/drawing/2014/main" id="{C4050F45-4462-986C-E84D-8984011B9FCC}"/>
              </a:ext>
            </a:extLst>
          </p:cNvPr>
          <p:cNvSpPr>
            <a:spLocks noGrp="1"/>
          </p:cNvSpPr>
          <p:nvPr>
            <p:ph type="pic" sz="quarter" idx="14"/>
          </p:nvPr>
        </p:nvSpPr>
        <p:spPr>
          <a:xfrm>
            <a:off x="3359781" y="1645518"/>
            <a:ext cx="2613259" cy="261325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lstStyle/>
          <a:p>
            <a:r>
              <a:rPr lang="en-US"/>
              <a:t>Click icon to add picture</a:t>
            </a:r>
          </a:p>
        </p:txBody>
      </p:sp>
      <p:sp>
        <p:nvSpPr>
          <p:cNvPr id="9" name="Picture Placeholder 6">
            <a:extLst>
              <a:ext uri="{FF2B5EF4-FFF2-40B4-BE49-F238E27FC236}">
                <a16:creationId xmlns:a16="http://schemas.microsoft.com/office/drawing/2014/main" id="{E369A0BE-57AC-B28D-B94E-5E4E2C755E42}"/>
              </a:ext>
            </a:extLst>
          </p:cNvPr>
          <p:cNvSpPr>
            <a:spLocks noGrp="1"/>
          </p:cNvSpPr>
          <p:nvPr>
            <p:ph type="pic" sz="quarter" idx="15"/>
          </p:nvPr>
        </p:nvSpPr>
        <p:spPr>
          <a:xfrm>
            <a:off x="6262363" y="1645518"/>
            <a:ext cx="2613259" cy="261325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lstStyle/>
          <a:p>
            <a:r>
              <a:rPr lang="en-US"/>
              <a:t>Click icon to add picture</a:t>
            </a:r>
          </a:p>
        </p:txBody>
      </p:sp>
      <p:sp>
        <p:nvSpPr>
          <p:cNvPr id="10" name="Picture Placeholder 6">
            <a:extLst>
              <a:ext uri="{FF2B5EF4-FFF2-40B4-BE49-F238E27FC236}">
                <a16:creationId xmlns:a16="http://schemas.microsoft.com/office/drawing/2014/main" id="{4EB464C1-8ED0-7530-5735-9D5FF071D3A3}"/>
              </a:ext>
            </a:extLst>
          </p:cNvPr>
          <p:cNvSpPr>
            <a:spLocks noGrp="1"/>
          </p:cNvSpPr>
          <p:nvPr>
            <p:ph type="pic" sz="quarter" idx="16"/>
          </p:nvPr>
        </p:nvSpPr>
        <p:spPr>
          <a:xfrm>
            <a:off x="9131257" y="1645518"/>
            <a:ext cx="2613259" cy="261325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lstStyle/>
          <a:p>
            <a:r>
              <a:rPr lang="en-US"/>
              <a:t>Click icon to add picture</a:t>
            </a:r>
          </a:p>
        </p:txBody>
      </p:sp>
      <p:sp>
        <p:nvSpPr>
          <p:cNvPr id="12" name="Text Placeholder 11">
            <a:extLst>
              <a:ext uri="{FF2B5EF4-FFF2-40B4-BE49-F238E27FC236}">
                <a16:creationId xmlns:a16="http://schemas.microsoft.com/office/drawing/2014/main" id="{60E499FF-D147-96BF-F4B0-C6F7BAEADD6E}"/>
              </a:ext>
            </a:extLst>
          </p:cNvPr>
          <p:cNvSpPr>
            <a:spLocks noGrp="1"/>
          </p:cNvSpPr>
          <p:nvPr>
            <p:ph type="body" sz="quarter" idx="17" hasCustomPrompt="1"/>
          </p:nvPr>
        </p:nvSpPr>
        <p:spPr>
          <a:xfrm>
            <a:off x="457200" y="4379913"/>
            <a:ext cx="2613025" cy="403843"/>
          </a:xfrm>
        </p:spPr>
        <p:txBody>
          <a:bodyPr numCol="1"/>
          <a:lstStyle>
            <a:lvl1pPr marL="0" indent="0">
              <a:buNone/>
              <a:defRPr sz="2000" b="1">
                <a:solidFill>
                  <a:schemeClr val="tx1"/>
                </a:solidFill>
              </a:defRPr>
            </a:lvl1pPr>
            <a:lvl2pPr>
              <a:buNone/>
              <a:defRPr/>
            </a:lvl2pPr>
            <a:lvl3pPr>
              <a:buNone/>
              <a:defRPr/>
            </a:lvl3pPr>
            <a:lvl4pPr>
              <a:buNone/>
              <a:defRPr/>
            </a:lvl4pPr>
            <a:lvl5pPr>
              <a:buNone/>
              <a:defRPr/>
            </a:lvl5pPr>
          </a:lstStyle>
          <a:p>
            <a:pPr lvl="0"/>
            <a:r>
              <a:rPr lang="en-US" dirty="0"/>
              <a:t>Name</a:t>
            </a:r>
          </a:p>
        </p:txBody>
      </p:sp>
      <p:sp>
        <p:nvSpPr>
          <p:cNvPr id="13" name="Text Placeholder 11">
            <a:extLst>
              <a:ext uri="{FF2B5EF4-FFF2-40B4-BE49-F238E27FC236}">
                <a16:creationId xmlns:a16="http://schemas.microsoft.com/office/drawing/2014/main" id="{702658AE-2B1F-B2B4-C417-842A2DBE595A}"/>
              </a:ext>
            </a:extLst>
          </p:cNvPr>
          <p:cNvSpPr>
            <a:spLocks noGrp="1"/>
          </p:cNvSpPr>
          <p:nvPr>
            <p:ph type="body" sz="quarter" idx="18" hasCustomPrompt="1"/>
          </p:nvPr>
        </p:nvSpPr>
        <p:spPr>
          <a:xfrm>
            <a:off x="457200" y="4899678"/>
            <a:ext cx="2613025" cy="1116111"/>
          </a:xfrm>
        </p:spPr>
        <p:txBody>
          <a:bodyPr wrap="square" numCol="1" anchor="t">
            <a:normAutofit/>
          </a:bodyPr>
          <a:lstStyle>
            <a:lvl1pPr marL="0" indent="0" algn="l">
              <a:buFont typeface="Arial" panose="020B0604020202020204" pitchFamily="34" charset="0"/>
              <a:buNone/>
              <a:defRPr lang="en-US" sz="1600" dirty="0" smtClean="0"/>
            </a:lvl1pPr>
            <a:lvl2pPr>
              <a:buNone/>
              <a:defRPr/>
            </a:lvl2pPr>
            <a:lvl3pPr>
              <a:buNone/>
              <a:defRPr/>
            </a:lvl3pPr>
            <a:lvl4pPr>
              <a:buNone/>
              <a:defRPr/>
            </a:lvl4pPr>
            <a:lvl5pPr>
              <a:buNone/>
              <a:defRPr/>
            </a:lvl5pPr>
          </a:lstStyle>
          <a:p>
            <a:pPr lvl="0"/>
            <a:r>
              <a:rPr lang="en-US" dirty="0"/>
              <a:t>Contact info or short bio</a:t>
            </a:r>
          </a:p>
        </p:txBody>
      </p:sp>
      <p:sp>
        <p:nvSpPr>
          <p:cNvPr id="16" name="Text Placeholder 11">
            <a:extLst>
              <a:ext uri="{FF2B5EF4-FFF2-40B4-BE49-F238E27FC236}">
                <a16:creationId xmlns:a16="http://schemas.microsoft.com/office/drawing/2014/main" id="{0678B838-4E6A-7CBA-1112-2AA5EBA6EE68}"/>
              </a:ext>
            </a:extLst>
          </p:cNvPr>
          <p:cNvSpPr>
            <a:spLocks noGrp="1"/>
          </p:cNvSpPr>
          <p:nvPr>
            <p:ph type="body" sz="quarter" idx="19" hasCustomPrompt="1"/>
          </p:nvPr>
        </p:nvSpPr>
        <p:spPr>
          <a:xfrm>
            <a:off x="3340100" y="4379913"/>
            <a:ext cx="2613025" cy="403843"/>
          </a:xfrm>
        </p:spPr>
        <p:txBody>
          <a:bodyPr numCol="1"/>
          <a:lstStyle>
            <a:lvl1pPr marL="0" indent="0">
              <a:buNone/>
              <a:defRPr sz="2000" b="1">
                <a:solidFill>
                  <a:schemeClr val="tx1"/>
                </a:solidFill>
              </a:defRPr>
            </a:lvl1pPr>
            <a:lvl2pPr>
              <a:buNone/>
              <a:defRPr/>
            </a:lvl2pPr>
            <a:lvl3pPr>
              <a:buNone/>
              <a:defRPr/>
            </a:lvl3pPr>
            <a:lvl4pPr>
              <a:buNone/>
              <a:defRPr/>
            </a:lvl4pPr>
            <a:lvl5pPr>
              <a:buNone/>
              <a:defRPr/>
            </a:lvl5pPr>
          </a:lstStyle>
          <a:p>
            <a:pPr lvl="0"/>
            <a:r>
              <a:rPr lang="en-US" dirty="0"/>
              <a:t>Name</a:t>
            </a:r>
          </a:p>
        </p:txBody>
      </p:sp>
      <p:sp>
        <p:nvSpPr>
          <p:cNvPr id="17" name="Text Placeholder 11">
            <a:extLst>
              <a:ext uri="{FF2B5EF4-FFF2-40B4-BE49-F238E27FC236}">
                <a16:creationId xmlns:a16="http://schemas.microsoft.com/office/drawing/2014/main" id="{3940C8F2-9A2E-501E-3893-97FB28DD54DB}"/>
              </a:ext>
            </a:extLst>
          </p:cNvPr>
          <p:cNvSpPr>
            <a:spLocks noGrp="1"/>
          </p:cNvSpPr>
          <p:nvPr>
            <p:ph type="body" sz="quarter" idx="20" hasCustomPrompt="1"/>
          </p:nvPr>
        </p:nvSpPr>
        <p:spPr>
          <a:xfrm>
            <a:off x="3340100" y="4899678"/>
            <a:ext cx="2613025" cy="1116111"/>
          </a:xfrm>
        </p:spPr>
        <p:txBody>
          <a:bodyPr wrap="square" numCol="1" anchor="t">
            <a:normAutofit/>
          </a:bodyPr>
          <a:lstStyle>
            <a:lvl1pPr marL="0" indent="0" algn="l">
              <a:buFont typeface="Arial" panose="020B0604020202020204" pitchFamily="34" charset="0"/>
              <a:buNone/>
              <a:defRPr lang="en-US" sz="1600" dirty="0" smtClean="0"/>
            </a:lvl1pPr>
            <a:lvl2pPr>
              <a:buNone/>
              <a:defRPr/>
            </a:lvl2pPr>
            <a:lvl3pPr>
              <a:buNone/>
              <a:defRPr/>
            </a:lvl3pPr>
            <a:lvl4pPr>
              <a:buNone/>
              <a:defRPr/>
            </a:lvl4pPr>
            <a:lvl5pPr>
              <a:buNone/>
              <a:defRPr/>
            </a:lvl5pPr>
          </a:lstStyle>
          <a:p>
            <a:pPr lvl="0"/>
            <a:r>
              <a:rPr lang="en-US" dirty="0"/>
              <a:t>Contact info or short bio</a:t>
            </a:r>
          </a:p>
        </p:txBody>
      </p:sp>
      <p:sp>
        <p:nvSpPr>
          <p:cNvPr id="18" name="Text Placeholder 11">
            <a:extLst>
              <a:ext uri="{FF2B5EF4-FFF2-40B4-BE49-F238E27FC236}">
                <a16:creationId xmlns:a16="http://schemas.microsoft.com/office/drawing/2014/main" id="{6E745543-CDE4-6532-F4D4-B0191EEDC8BB}"/>
              </a:ext>
            </a:extLst>
          </p:cNvPr>
          <p:cNvSpPr>
            <a:spLocks noGrp="1"/>
          </p:cNvSpPr>
          <p:nvPr>
            <p:ph type="body" sz="quarter" idx="21" hasCustomPrompt="1"/>
          </p:nvPr>
        </p:nvSpPr>
        <p:spPr>
          <a:xfrm>
            <a:off x="6235700" y="4379913"/>
            <a:ext cx="2613025" cy="403843"/>
          </a:xfrm>
        </p:spPr>
        <p:txBody>
          <a:bodyPr numCol="1"/>
          <a:lstStyle>
            <a:lvl1pPr marL="0" indent="0">
              <a:buNone/>
              <a:defRPr sz="2000" b="1">
                <a:solidFill>
                  <a:schemeClr val="tx1"/>
                </a:solidFill>
              </a:defRPr>
            </a:lvl1pPr>
            <a:lvl2pPr>
              <a:buNone/>
              <a:defRPr/>
            </a:lvl2pPr>
            <a:lvl3pPr>
              <a:buNone/>
              <a:defRPr/>
            </a:lvl3pPr>
            <a:lvl4pPr>
              <a:buNone/>
              <a:defRPr/>
            </a:lvl4pPr>
            <a:lvl5pPr>
              <a:buNone/>
              <a:defRPr/>
            </a:lvl5pPr>
          </a:lstStyle>
          <a:p>
            <a:pPr lvl="0"/>
            <a:r>
              <a:rPr lang="en-US" dirty="0"/>
              <a:t>Name</a:t>
            </a:r>
          </a:p>
        </p:txBody>
      </p:sp>
      <p:sp>
        <p:nvSpPr>
          <p:cNvPr id="19" name="Text Placeholder 11">
            <a:extLst>
              <a:ext uri="{FF2B5EF4-FFF2-40B4-BE49-F238E27FC236}">
                <a16:creationId xmlns:a16="http://schemas.microsoft.com/office/drawing/2014/main" id="{8D75EF7E-DFB3-82EB-D542-119967A828D5}"/>
              </a:ext>
            </a:extLst>
          </p:cNvPr>
          <p:cNvSpPr>
            <a:spLocks noGrp="1"/>
          </p:cNvSpPr>
          <p:nvPr>
            <p:ph type="body" sz="quarter" idx="22" hasCustomPrompt="1"/>
          </p:nvPr>
        </p:nvSpPr>
        <p:spPr>
          <a:xfrm>
            <a:off x="6235700" y="4899678"/>
            <a:ext cx="2613025" cy="1116111"/>
          </a:xfrm>
        </p:spPr>
        <p:txBody>
          <a:bodyPr wrap="square" numCol="1" anchor="t">
            <a:normAutofit/>
          </a:bodyPr>
          <a:lstStyle>
            <a:lvl1pPr marL="0" indent="0" algn="l">
              <a:buFont typeface="Arial" panose="020B0604020202020204" pitchFamily="34" charset="0"/>
              <a:buNone/>
              <a:defRPr lang="en-US" sz="1600" dirty="0" smtClean="0"/>
            </a:lvl1pPr>
            <a:lvl2pPr>
              <a:buNone/>
              <a:defRPr/>
            </a:lvl2pPr>
            <a:lvl3pPr>
              <a:buNone/>
              <a:defRPr/>
            </a:lvl3pPr>
            <a:lvl4pPr>
              <a:buNone/>
              <a:defRPr/>
            </a:lvl4pPr>
            <a:lvl5pPr>
              <a:buNone/>
              <a:defRPr/>
            </a:lvl5pPr>
          </a:lstStyle>
          <a:p>
            <a:pPr lvl="0"/>
            <a:r>
              <a:rPr lang="en-US" dirty="0"/>
              <a:t>Contact info or short bio</a:t>
            </a:r>
          </a:p>
        </p:txBody>
      </p:sp>
      <p:sp>
        <p:nvSpPr>
          <p:cNvPr id="20" name="Text Placeholder 11">
            <a:extLst>
              <a:ext uri="{FF2B5EF4-FFF2-40B4-BE49-F238E27FC236}">
                <a16:creationId xmlns:a16="http://schemas.microsoft.com/office/drawing/2014/main" id="{BF1FDCFC-06D2-BF47-3423-ED6D2811B095}"/>
              </a:ext>
            </a:extLst>
          </p:cNvPr>
          <p:cNvSpPr>
            <a:spLocks noGrp="1"/>
          </p:cNvSpPr>
          <p:nvPr>
            <p:ph type="body" sz="quarter" idx="23" hasCustomPrompt="1"/>
          </p:nvPr>
        </p:nvSpPr>
        <p:spPr>
          <a:xfrm>
            <a:off x="9105900" y="4379913"/>
            <a:ext cx="2613025" cy="403843"/>
          </a:xfrm>
        </p:spPr>
        <p:txBody>
          <a:bodyPr numCol="1"/>
          <a:lstStyle>
            <a:lvl1pPr marL="0" indent="0">
              <a:buNone/>
              <a:defRPr sz="2000" b="1">
                <a:solidFill>
                  <a:schemeClr val="tx1"/>
                </a:solidFill>
              </a:defRPr>
            </a:lvl1pPr>
            <a:lvl2pPr>
              <a:buNone/>
              <a:defRPr/>
            </a:lvl2pPr>
            <a:lvl3pPr>
              <a:buNone/>
              <a:defRPr/>
            </a:lvl3pPr>
            <a:lvl4pPr>
              <a:buNone/>
              <a:defRPr/>
            </a:lvl4pPr>
            <a:lvl5pPr>
              <a:buNone/>
              <a:defRPr/>
            </a:lvl5pPr>
          </a:lstStyle>
          <a:p>
            <a:pPr lvl="0"/>
            <a:r>
              <a:rPr lang="en-US" dirty="0"/>
              <a:t>Name</a:t>
            </a:r>
          </a:p>
        </p:txBody>
      </p:sp>
      <p:sp>
        <p:nvSpPr>
          <p:cNvPr id="21" name="Text Placeholder 11">
            <a:extLst>
              <a:ext uri="{FF2B5EF4-FFF2-40B4-BE49-F238E27FC236}">
                <a16:creationId xmlns:a16="http://schemas.microsoft.com/office/drawing/2014/main" id="{3707F652-6133-7EFA-434A-0CB49866B9B4}"/>
              </a:ext>
            </a:extLst>
          </p:cNvPr>
          <p:cNvSpPr>
            <a:spLocks noGrp="1"/>
          </p:cNvSpPr>
          <p:nvPr>
            <p:ph type="body" sz="quarter" idx="24" hasCustomPrompt="1"/>
          </p:nvPr>
        </p:nvSpPr>
        <p:spPr>
          <a:xfrm>
            <a:off x="9105900" y="4899678"/>
            <a:ext cx="2613025" cy="1116111"/>
          </a:xfrm>
        </p:spPr>
        <p:txBody>
          <a:bodyPr wrap="square" numCol="1" anchor="t">
            <a:normAutofit/>
          </a:bodyPr>
          <a:lstStyle>
            <a:lvl1pPr marL="0" indent="0" algn="l">
              <a:buFont typeface="Arial" panose="020B0604020202020204" pitchFamily="34" charset="0"/>
              <a:buNone/>
              <a:defRPr lang="en-US" sz="1600" dirty="0" smtClean="0"/>
            </a:lvl1pPr>
            <a:lvl2pPr>
              <a:buNone/>
              <a:defRPr/>
            </a:lvl2pPr>
            <a:lvl3pPr>
              <a:buNone/>
              <a:defRPr/>
            </a:lvl3pPr>
            <a:lvl4pPr>
              <a:buNone/>
              <a:defRPr/>
            </a:lvl4pPr>
            <a:lvl5pPr>
              <a:buNone/>
              <a:defRPr/>
            </a:lvl5pPr>
          </a:lstStyle>
          <a:p>
            <a:pPr lvl="0"/>
            <a:r>
              <a:rPr lang="en-US" dirty="0"/>
              <a:t>Contact info or short bio</a:t>
            </a:r>
          </a:p>
        </p:txBody>
      </p:sp>
    </p:spTree>
    <p:extLst>
      <p:ext uri="{BB962C8B-B14F-4D97-AF65-F5344CB8AC3E}">
        <p14:creationId xmlns:p14="http://schemas.microsoft.com/office/powerpoint/2010/main" val="236939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lumn Sections">
    <p:bg>
      <p:bgPr>
        <a:gradFill>
          <a:gsLst>
            <a:gs pos="60000">
              <a:schemeClr val="accent1">
                <a:lumMod val="0"/>
                <a:lumOff val="100000"/>
                <a:alpha val="0"/>
              </a:schemeClr>
            </a:gs>
            <a:gs pos="99000">
              <a:schemeClr val="accent6">
                <a:lumMod val="60000"/>
                <a:lumOff val="40000"/>
                <a:alpha val="20435"/>
              </a:schemeClr>
            </a:gs>
          </a:gsLst>
          <a:lin ang="16200000" scaled="0"/>
        </a:gradFill>
        <a:effectLst/>
      </p:bgPr>
    </p:bg>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CC958441-9140-EBA3-A0A8-3E49B06EDC4C}"/>
              </a:ext>
            </a:extLst>
          </p:cNvPr>
          <p:cNvSpPr/>
          <p:nvPr/>
        </p:nvSpPr>
        <p:spPr>
          <a:xfrm>
            <a:off x="4378532" y="1678400"/>
            <a:ext cx="3421139" cy="4395133"/>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bg1">
              <a:lumMod val="95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4592"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sp>
        <p:nvSpPr>
          <p:cNvPr id="15" name="Freeform 14">
            <a:extLst>
              <a:ext uri="{FF2B5EF4-FFF2-40B4-BE49-F238E27FC236}">
                <a16:creationId xmlns:a16="http://schemas.microsoft.com/office/drawing/2014/main" id="{B28511B9-5839-D5C7-4604-272C8B8951FF}"/>
              </a:ext>
            </a:extLst>
          </p:cNvPr>
          <p:cNvSpPr/>
          <p:nvPr/>
        </p:nvSpPr>
        <p:spPr>
          <a:xfrm>
            <a:off x="8324890" y="1678400"/>
            <a:ext cx="3421139" cy="4395133"/>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bg1">
              <a:lumMod val="95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4592"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sp>
        <p:nvSpPr>
          <p:cNvPr id="13" name="Freeform 12">
            <a:extLst>
              <a:ext uri="{FF2B5EF4-FFF2-40B4-BE49-F238E27FC236}">
                <a16:creationId xmlns:a16="http://schemas.microsoft.com/office/drawing/2014/main" id="{DC5729BD-EC11-2827-A30C-53FCAF605A5A}"/>
              </a:ext>
            </a:extLst>
          </p:cNvPr>
          <p:cNvSpPr/>
          <p:nvPr/>
        </p:nvSpPr>
        <p:spPr>
          <a:xfrm>
            <a:off x="461050" y="1678400"/>
            <a:ext cx="3421139" cy="4395133"/>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bg1">
              <a:lumMod val="95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4592"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sp>
        <p:nvSpPr>
          <p:cNvPr id="5" name="Date Placeholder 3">
            <a:extLst>
              <a:ext uri="{FF2B5EF4-FFF2-40B4-BE49-F238E27FC236}">
                <a16:creationId xmlns:a16="http://schemas.microsoft.com/office/drawing/2014/main" id="{D7B898C2-4E21-38E5-4196-FF3FB01D5047}"/>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30B7E29-5111-9CD2-B294-8EEED9DBD846}"/>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00A7C9CD-D3A4-A7E2-8ADC-0AEB5EDCF331}"/>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
        <p:nvSpPr>
          <p:cNvPr id="4" name="Freeform 3">
            <a:extLst>
              <a:ext uri="{FF2B5EF4-FFF2-40B4-BE49-F238E27FC236}">
                <a16:creationId xmlns:a16="http://schemas.microsoft.com/office/drawing/2014/main" id="{57AE632A-2D8A-9F44-459C-A308D6E859DA}"/>
              </a:ext>
            </a:extLst>
          </p:cNvPr>
          <p:cNvSpPr/>
          <p:nvPr/>
        </p:nvSpPr>
        <p:spPr>
          <a:xfrm>
            <a:off x="461050" y="653441"/>
            <a:ext cx="3421139" cy="1025766"/>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4592"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sp>
        <p:nvSpPr>
          <p:cNvPr id="8" name="Freeform 7">
            <a:extLst>
              <a:ext uri="{FF2B5EF4-FFF2-40B4-BE49-F238E27FC236}">
                <a16:creationId xmlns:a16="http://schemas.microsoft.com/office/drawing/2014/main" id="{64800B4D-9604-1F53-C14E-043892ACACE8}"/>
              </a:ext>
            </a:extLst>
          </p:cNvPr>
          <p:cNvSpPr/>
          <p:nvPr/>
        </p:nvSpPr>
        <p:spPr>
          <a:xfrm>
            <a:off x="4382873" y="653441"/>
            <a:ext cx="3421139" cy="1025766"/>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lumMod val="60000"/>
              <a:lumOff val="4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2583"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sp>
        <p:nvSpPr>
          <p:cNvPr id="9" name="Freeform 8">
            <a:extLst>
              <a:ext uri="{FF2B5EF4-FFF2-40B4-BE49-F238E27FC236}">
                <a16:creationId xmlns:a16="http://schemas.microsoft.com/office/drawing/2014/main" id="{D130C553-BB5F-3B9E-B4D2-4EA0EB193A9B}"/>
              </a:ext>
            </a:extLst>
          </p:cNvPr>
          <p:cNvSpPr/>
          <p:nvPr/>
        </p:nvSpPr>
        <p:spPr>
          <a:xfrm>
            <a:off x="8304696" y="653441"/>
            <a:ext cx="3421139" cy="1025766"/>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4592" tIns="164592" rIns="162583"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cxnSp>
        <p:nvCxnSpPr>
          <p:cNvPr id="10" name="Straight Connector 9">
            <a:extLst>
              <a:ext uri="{FF2B5EF4-FFF2-40B4-BE49-F238E27FC236}">
                <a16:creationId xmlns:a16="http://schemas.microsoft.com/office/drawing/2014/main" id="{49398C61-A094-5428-2029-59DD187223B7}"/>
              </a:ext>
            </a:extLst>
          </p:cNvPr>
          <p:cNvCxnSpPr>
            <a:cxnSpLocks/>
          </p:cNvCxnSpPr>
          <p:nvPr/>
        </p:nvCxnSpPr>
        <p:spPr>
          <a:xfrm>
            <a:off x="461050" y="1685684"/>
            <a:ext cx="342113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821BFD-76B7-42D4-230B-EAEA4530CB67}"/>
              </a:ext>
            </a:extLst>
          </p:cNvPr>
          <p:cNvCxnSpPr>
            <a:cxnSpLocks/>
          </p:cNvCxnSpPr>
          <p:nvPr/>
        </p:nvCxnSpPr>
        <p:spPr>
          <a:xfrm>
            <a:off x="4391366" y="1685685"/>
            <a:ext cx="342113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BCEE2AB-7778-7F49-1D41-023F82A18278}"/>
              </a:ext>
            </a:extLst>
          </p:cNvPr>
          <p:cNvCxnSpPr>
            <a:cxnSpLocks/>
          </p:cNvCxnSpPr>
          <p:nvPr/>
        </p:nvCxnSpPr>
        <p:spPr>
          <a:xfrm>
            <a:off x="8305640" y="1685685"/>
            <a:ext cx="342113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C2D376CE-CE71-5080-BE40-B42649066A3C}"/>
              </a:ext>
            </a:extLst>
          </p:cNvPr>
          <p:cNvSpPr>
            <a:spLocks noGrp="1"/>
          </p:cNvSpPr>
          <p:nvPr>
            <p:ph type="body" sz="quarter" idx="13" hasCustomPrompt="1"/>
          </p:nvPr>
        </p:nvSpPr>
        <p:spPr>
          <a:xfrm>
            <a:off x="606425" y="653440"/>
            <a:ext cx="3143250" cy="1024960"/>
          </a:xfrm>
        </p:spPr>
        <p:txBody>
          <a:bodyPr numCol="1">
            <a:normAutofit/>
          </a:bodyPr>
          <a:lstStyle>
            <a:lvl1pPr marL="0" indent="0">
              <a:buFontTx/>
              <a:buNone/>
              <a:defRPr sz="2800" b="1">
                <a:solidFill>
                  <a:schemeClr val="bg1"/>
                </a:solidFill>
                <a:latin typeface="Georgia" panose="02040502050405020303" pitchFamily="18" charset="0"/>
              </a:defRPr>
            </a:lvl1pPr>
          </a:lstStyle>
          <a:p>
            <a:pPr lvl="0"/>
            <a:r>
              <a:rPr lang="en-US" dirty="0"/>
              <a:t>Subtitle</a:t>
            </a:r>
          </a:p>
        </p:txBody>
      </p:sp>
      <p:sp>
        <p:nvSpPr>
          <p:cNvPr id="30" name="Text Placeholder 29">
            <a:extLst>
              <a:ext uri="{FF2B5EF4-FFF2-40B4-BE49-F238E27FC236}">
                <a16:creationId xmlns:a16="http://schemas.microsoft.com/office/drawing/2014/main" id="{6919E179-6AA7-7BDD-AFDF-A6B672C8DD39}"/>
              </a:ext>
            </a:extLst>
          </p:cNvPr>
          <p:cNvSpPr>
            <a:spLocks noGrp="1"/>
          </p:cNvSpPr>
          <p:nvPr>
            <p:ph type="body" sz="quarter" idx="16"/>
          </p:nvPr>
        </p:nvSpPr>
        <p:spPr>
          <a:xfrm>
            <a:off x="606425" y="1841500"/>
            <a:ext cx="3143250" cy="4097287"/>
          </a:xfrm>
        </p:spPr>
        <p:txBody>
          <a:bodyPr numCol="1" anchor="t">
            <a:normAutofit/>
          </a:bodyPr>
          <a:lstStyle>
            <a:lvl1pPr marL="228600" indent="-228600">
              <a:buFont typeface="Arial" panose="020B0604020202020204" pitchFamily="34" charset="0"/>
              <a:buChar char="•"/>
              <a:tabLst/>
              <a:defRPr sz="2400"/>
            </a:lvl1pPr>
            <a:lvl2pPr marL="685800" indent="-228600">
              <a:buFont typeface="Wingdings" pitchFamily="2" charset="2"/>
              <a:buChar char="§"/>
              <a:tabLst/>
              <a:defRPr sz="2400"/>
            </a:lvl2pPr>
            <a:lvl3pPr marL="1143000" indent="-228600">
              <a:buFont typeface="Arial" panose="020B0604020202020204" pitchFamily="34" charset="0"/>
              <a:buChar char="•"/>
              <a:tabLst/>
              <a:defRPr sz="24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31" name="Text Placeholder 29">
            <a:extLst>
              <a:ext uri="{FF2B5EF4-FFF2-40B4-BE49-F238E27FC236}">
                <a16:creationId xmlns:a16="http://schemas.microsoft.com/office/drawing/2014/main" id="{679AC768-FFDC-83FE-1D02-43639939A9B7}"/>
              </a:ext>
            </a:extLst>
          </p:cNvPr>
          <p:cNvSpPr>
            <a:spLocks noGrp="1"/>
          </p:cNvSpPr>
          <p:nvPr>
            <p:ph type="body" sz="quarter" idx="17"/>
          </p:nvPr>
        </p:nvSpPr>
        <p:spPr>
          <a:xfrm>
            <a:off x="4510605" y="1841500"/>
            <a:ext cx="3143250" cy="4097287"/>
          </a:xfrm>
          <a:noFill/>
          <a:ln>
            <a:noFill/>
          </a:ln>
        </p:spPr>
        <p:txBody>
          <a:bodyPr vert="horz" lIns="91440" tIns="45720" rIns="91440" bIns="45720" numCol="1" rtlCol="0" anchor="t">
            <a:normAutofit/>
          </a:bodyPr>
          <a:lstStyle>
            <a:lvl1pPr>
              <a:buFont typeface="Arial" panose="020B0604020202020204" pitchFamily="34" charset="0"/>
              <a:buChar char="•"/>
              <a:defRPr lang="en-US" sz="2400" dirty="0"/>
            </a:lvl1pPr>
            <a:lvl2pPr>
              <a:buFont typeface="Wingdings" pitchFamily="2" charset="2"/>
              <a:buChar char="§"/>
              <a:defRPr lang="en-US" sz="2400" dirty="0"/>
            </a:lvl2pPr>
            <a:lvl3pPr>
              <a:buFont typeface="Arial" panose="020B0604020202020204" pitchFamily="34" charset="0"/>
              <a:buChar char="•"/>
              <a:defRPr lang="en-US" sz="2400" dirty="0"/>
            </a:lvl3pPr>
            <a:lvl4pPr>
              <a:defRPr sz="1400"/>
            </a:lvl4pPr>
            <a:lvl5pPr>
              <a:defRPr sz="1400"/>
            </a:lvl5pPr>
          </a:lstStyle>
          <a:p>
            <a:pPr lvl="0">
              <a:tabLst/>
            </a:pPr>
            <a:r>
              <a:rPr lang="en-US"/>
              <a:t>Click to edit Master text styles</a:t>
            </a:r>
          </a:p>
          <a:p>
            <a:pPr lvl="1">
              <a:tabLst/>
            </a:pPr>
            <a:r>
              <a:rPr lang="en-US"/>
              <a:t>Second level</a:t>
            </a:r>
          </a:p>
          <a:p>
            <a:pPr lvl="2">
              <a:tabLst/>
            </a:pPr>
            <a:r>
              <a:rPr lang="en-US"/>
              <a:t>Third level</a:t>
            </a:r>
          </a:p>
        </p:txBody>
      </p:sp>
      <p:sp>
        <p:nvSpPr>
          <p:cNvPr id="32" name="Text Placeholder 29">
            <a:extLst>
              <a:ext uri="{FF2B5EF4-FFF2-40B4-BE49-F238E27FC236}">
                <a16:creationId xmlns:a16="http://schemas.microsoft.com/office/drawing/2014/main" id="{6C0A2DCA-D8F8-E390-02F2-3B42132C0405}"/>
              </a:ext>
            </a:extLst>
          </p:cNvPr>
          <p:cNvSpPr>
            <a:spLocks noGrp="1"/>
          </p:cNvSpPr>
          <p:nvPr>
            <p:ph type="body" sz="quarter" idx="18"/>
          </p:nvPr>
        </p:nvSpPr>
        <p:spPr>
          <a:xfrm>
            <a:off x="8463834" y="1841500"/>
            <a:ext cx="3143250" cy="4097287"/>
          </a:xfrm>
          <a:noFill/>
          <a:ln>
            <a:noFill/>
          </a:ln>
        </p:spPr>
        <p:txBody>
          <a:bodyPr vert="horz" lIns="91440" tIns="45720" rIns="91440" bIns="45720" numCol="1" rtlCol="0" anchor="t">
            <a:normAutofit/>
          </a:bodyPr>
          <a:lstStyle>
            <a:lvl1pPr>
              <a:buFont typeface="Arial" panose="020B0604020202020204" pitchFamily="34" charset="0"/>
              <a:buChar char="•"/>
              <a:defRPr lang="en-US" sz="2400" dirty="0"/>
            </a:lvl1pPr>
            <a:lvl2pPr>
              <a:buFont typeface="Wingdings" pitchFamily="2" charset="2"/>
              <a:buChar char="§"/>
              <a:defRPr lang="en-US" sz="2400" dirty="0"/>
            </a:lvl2pPr>
            <a:lvl3pPr>
              <a:buFont typeface="Arial" panose="020B0604020202020204" pitchFamily="34" charset="0"/>
              <a:buChar char="•"/>
              <a:defRPr lang="en-US" sz="2400" dirty="0"/>
            </a:lvl3pPr>
            <a:lvl4pPr>
              <a:defRPr sz="1400"/>
            </a:lvl4pPr>
            <a:lvl5pPr>
              <a:defRPr sz="1400"/>
            </a:lvl5pPr>
          </a:lstStyle>
          <a:p>
            <a:pPr marL="228600" lvl="0" indent="-228600"/>
            <a:r>
              <a:rPr lang="en-US"/>
              <a:t>Click to edit Master text styles</a:t>
            </a:r>
          </a:p>
          <a:p>
            <a:pPr marL="228600" lvl="1" indent="-228600"/>
            <a:r>
              <a:rPr lang="en-US"/>
              <a:t>Second level</a:t>
            </a:r>
          </a:p>
          <a:p>
            <a:pPr marL="228600" lvl="2" indent="-228600"/>
            <a:r>
              <a:rPr lang="en-US"/>
              <a:t>Third level</a:t>
            </a:r>
          </a:p>
        </p:txBody>
      </p:sp>
      <p:sp>
        <p:nvSpPr>
          <p:cNvPr id="16" name="Text Placeholder 24">
            <a:extLst>
              <a:ext uri="{FF2B5EF4-FFF2-40B4-BE49-F238E27FC236}">
                <a16:creationId xmlns:a16="http://schemas.microsoft.com/office/drawing/2014/main" id="{623B43EB-E464-75EC-40E2-8EA88E465D17}"/>
              </a:ext>
            </a:extLst>
          </p:cNvPr>
          <p:cNvSpPr>
            <a:spLocks noGrp="1"/>
          </p:cNvSpPr>
          <p:nvPr>
            <p:ph type="body" sz="quarter" idx="19" hasCustomPrompt="1"/>
          </p:nvPr>
        </p:nvSpPr>
        <p:spPr>
          <a:xfrm>
            <a:off x="4505325" y="653440"/>
            <a:ext cx="3143250" cy="1024960"/>
          </a:xfrm>
        </p:spPr>
        <p:txBody>
          <a:bodyPr numCol="1">
            <a:normAutofit/>
          </a:bodyPr>
          <a:lstStyle>
            <a:lvl1pPr marL="0" indent="0">
              <a:buFontTx/>
              <a:buNone/>
              <a:defRPr sz="2800" b="1">
                <a:solidFill>
                  <a:schemeClr val="bg1"/>
                </a:solidFill>
                <a:latin typeface="Georgia" panose="02040502050405020303" pitchFamily="18" charset="0"/>
              </a:defRPr>
            </a:lvl1pPr>
          </a:lstStyle>
          <a:p>
            <a:pPr lvl="0"/>
            <a:r>
              <a:rPr lang="en-US" dirty="0"/>
              <a:t>Subtitle</a:t>
            </a:r>
          </a:p>
        </p:txBody>
      </p:sp>
      <p:sp>
        <p:nvSpPr>
          <p:cNvPr id="17" name="Text Placeholder 24">
            <a:extLst>
              <a:ext uri="{FF2B5EF4-FFF2-40B4-BE49-F238E27FC236}">
                <a16:creationId xmlns:a16="http://schemas.microsoft.com/office/drawing/2014/main" id="{90A9A725-0015-C18D-86C6-65423B3F0FFF}"/>
              </a:ext>
            </a:extLst>
          </p:cNvPr>
          <p:cNvSpPr>
            <a:spLocks noGrp="1"/>
          </p:cNvSpPr>
          <p:nvPr>
            <p:ph type="body" sz="quarter" idx="20" hasCustomPrompt="1"/>
          </p:nvPr>
        </p:nvSpPr>
        <p:spPr>
          <a:xfrm>
            <a:off x="8455926" y="653440"/>
            <a:ext cx="3143250" cy="1024960"/>
          </a:xfrm>
        </p:spPr>
        <p:txBody>
          <a:bodyPr numCol="1">
            <a:normAutofit/>
          </a:bodyPr>
          <a:lstStyle>
            <a:lvl1pPr marL="0" indent="0">
              <a:buFontTx/>
              <a:buNone/>
              <a:defRPr sz="2800" b="1">
                <a:solidFill>
                  <a:schemeClr val="bg1"/>
                </a:solidFill>
                <a:latin typeface="Georgia" panose="02040502050405020303" pitchFamily="18" charset="0"/>
              </a:defRPr>
            </a:lvl1pPr>
          </a:lstStyle>
          <a:p>
            <a:pPr lvl="0"/>
            <a:r>
              <a:rPr lang="en-US" dirty="0"/>
              <a:t>Subtitle</a:t>
            </a:r>
          </a:p>
        </p:txBody>
      </p:sp>
    </p:spTree>
    <p:extLst>
      <p:ext uri="{BB962C8B-B14F-4D97-AF65-F5344CB8AC3E}">
        <p14:creationId xmlns:p14="http://schemas.microsoft.com/office/powerpoint/2010/main" val="295780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Column Sections with Image">
    <p:bg>
      <p:bgPr>
        <a:gradFill>
          <a:gsLst>
            <a:gs pos="60000">
              <a:schemeClr val="accent1">
                <a:lumMod val="0"/>
                <a:lumOff val="100000"/>
                <a:alpha val="0"/>
              </a:schemeClr>
            </a:gs>
            <a:gs pos="99000">
              <a:schemeClr val="accent6">
                <a:lumMod val="60000"/>
                <a:lumOff val="40000"/>
                <a:alpha val="20435"/>
              </a:schemeClr>
            </a:gs>
          </a:gsLst>
          <a:lin ang="16200000" scaled="0"/>
        </a:gra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A5DD35C4-D435-D19D-9A36-0A7671705E06}"/>
              </a:ext>
            </a:extLst>
          </p:cNvPr>
          <p:cNvSpPr>
            <a:spLocks noGrp="1"/>
          </p:cNvSpPr>
          <p:nvPr>
            <p:ph type="pic" sz="quarter" idx="12"/>
          </p:nvPr>
        </p:nvSpPr>
        <p:spPr>
          <a:xfrm>
            <a:off x="0" y="503"/>
            <a:ext cx="12192000" cy="2973701"/>
          </a:xfrm>
          <a:blipFill dpi="0" rotWithShape="1">
            <a:blip r:embed="rId2" cstate="screen">
              <a:extLst>
                <a:ext uri="{28A0092B-C50C-407E-A947-70E740481C1C}">
                  <a14:useLocalDpi xmlns:a14="http://schemas.microsoft.com/office/drawing/2010/main"/>
                </a:ext>
              </a:extLst>
            </a:blip>
            <a:srcRect/>
            <a:stretch>
              <a:fillRect l="-113" t="-105019" r="113" b="-17"/>
            </a:stretch>
          </a:blipFill>
        </p:spPr>
        <p:txBody>
          <a:bodyPr/>
          <a:lstStyle/>
          <a:p>
            <a:r>
              <a:rPr lang="en-US"/>
              <a:t>Click icon to add picture</a:t>
            </a:r>
            <a:endParaRPr lang="en-US" dirty="0"/>
          </a:p>
        </p:txBody>
      </p:sp>
      <p:sp>
        <p:nvSpPr>
          <p:cNvPr id="5" name="Date Placeholder 3">
            <a:extLst>
              <a:ext uri="{FF2B5EF4-FFF2-40B4-BE49-F238E27FC236}">
                <a16:creationId xmlns:a16="http://schemas.microsoft.com/office/drawing/2014/main" id="{D7B898C2-4E21-38E5-4196-FF3FB01D5047}"/>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30B7E29-5111-9CD2-B294-8EEED9DBD846}"/>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00A7C9CD-D3A4-A7E2-8ADC-0AEB5EDCF331}"/>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
        <p:nvSpPr>
          <p:cNvPr id="4" name="Freeform 3">
            <a:extLst>
              <a:ext uri="{FF2B5EF4-FFF2-40B4-BE49-F238E27FC236}">
                <a16:creationId xmlns:a16="http://schemas.microsoft.com/office/drawing/2014/main" id="{57AE632A-2D8A-9F44-459C-A308D6E859DA}"/>
              </a:ext>
            </a:extLst>
          </p:cNvPr>
          <p:cNvSpPr/>
          <p:nvPr/>
        </p:nvSpPr>
        <p:spPr>
          <a:xfrm>
            <a:off x="461050" y="3104998"/>
            <a:ext cx="3421139" cy="638543"/>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4592"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sp>
        <p:nvSpPr>
          <p:cNvPr id="8" name="Freeform 7">
            <a:extLst>
              <a:ext uri="{FF2B5EF4-FFF2-40B4-BE49-F238E27FC236}">
                <a16:creationId xmlns:a16="http://schemas.microsoft.com/office/drawing/2014/main" id="{64800B4D-9604-1F53-C14E-043892ACACE8}"/>
              </a:ext>
            </a:extLst>
          </p:cNvPr>
          <p:cNvSpPr/>
          <p:nvPr/>
        </p:nvSpPr>
        <p:spPr>
          <a:xfrm>
            <a:off x="4382873" y="3104998"/>
            <a:ext cx="3421139" cy="638543"/>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lumMod val="60000"/>
              <a:lumOff val="4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2583"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sp>
        <p:nvSpPr>
          <p:cNvPr id="9" name="Freeform 8">
            <a:extLst>
              <a:ext uri="{FF2B5EF4-FFF2-40B4-BE49-F238E27FC236}">
                <a16:creationId xmlns:a16="http://schemas.microsoft.com/office/drawing/2014/main" id="{D130C553-BB5F-3B9E-B4D2-4EA0EB193A9B}"/>
              </a:ext>
            </a:extLst>
          </p:cNvPr>
          <p:cNvSpPr/>
          <p:nvPr/>
        </p:nvSpPr>
        <p:spPr>
          <a:xfrm>
            <a:off x="8304696" y="3104998"/>
            <a:ext cx="3421139" cy="638543"/>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4592" tIns="164592" rIns="162583" bIns="164592" numCol="1" spcCol="1270" anchor="ctr" anchorCtr="0">
            <a:noAutofit/>
          </a:bodyPr>
          <a:lstStyle/>
          <a:p>
            <a:pPr>
              <a:defRPr sz="1800"/>
            </a:pPr>
            <a:endParaRPr lang="en-US" b="1" dirty="0">
              <a:solidFill>
                <a:schemeClr val="bg1"/>
              </a:solidFill>
              <a:latin typeface="Georgia" panose="02040502050405020303" pitchFamily="18" charset="0"/>
            </a:endParaRPr>
          </a:p>
        </p:txBody>
      </p:sp>
      <p:cxnSp>
        <p:nvCxnSpPr>
          <p:cNvPr id="10" name="Straight Connector 9">
            <a:extLst>
              <a:ext uri="{FF2B5EF4-FFF2-40B4-BE49-F238E27FC236}">
                <a16:creationId xmlns:a16="http://schemas.microsoft.com/office/drawing/2014/main" id="{49398C61-A094-5428-2029-59DD187223B7}"/>
              </a:ext>
            </a:extLst>
          </p:cNvPr>
          <p:cNvCxnSpPr>
            <a:cxnSpLocks/>
            <a:stCxn id="4" idx="3"/>
            <a:endCxn id="4" idx="2"/>
          </p:cNvCxnSpPr>
          <p:nvPr/>
        </p:nvCxnSpPr>
        <p:spPr>
          <a:xfrm>
            <a:off x="461050" y="3743541"/>
            <a:ext cx="342113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821BFD-76B7-42D4-230B-EAEA4530CB67}"/>
              </a:ext>
            </a:extLst>
          </p:cNvPr>
          <p:cNvCxnSpPr>
            <a:cxnSpLocks/>
          </p:cNvCxnSpPr>
          <p:nvPr/>
        </p:nvCxnSpPr>
        <p:spPr>
          <a:xfrm>
            <a:off x="4391366" y="3743542"/>
            <a:ext cx="342113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BCEE2AB-7778-7F49-1D41-023F82A18278}"/>
              </a:ext>
            </a:extLst>
          </p:cNvPr>
          <p:cNvCxnSpPr>
            <a:cxnSpLocks/>
          </p:cNvCxnSpPr>
          <p:nvPr/>
        </p:nvCxnSpPr>
        <p:spPr>
          <a:xfrm>
            <a:off x="8305640" y="3743542"/>
            <a:ext cx="342113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C2D376CE-CE71-5080-BE40-B42649066A3C}"/>
              </a:ext>
            </a:extLst>
          </p:cNvPr>
          <p:cNvSpPr>
            <a:spLocks noGrp="1"/>
          </p:cNvSpPr>
          <p:nvPr>
            <p:ph type="body" sz="quarter" idx="13" hasCustomPrompt="1"/>
          </p:nvPr>
        </p:nvSpPr>
        <p:spPr>
          <a:xfrm>
            <a:off x="606425" y="3104997"/>
            <a:ext cx="3143250" cy="638041"/>
          </a:xfrm>
        </p:spPr>
        <p:txBody>
          <a:bodyPr numCol="1">
            <a:normAutofit/>
          </a:bodyPr>
          <a:lstStyle>
            <a:lvl1pPr marL="0" indent="0">
              <a:buFontTx/>
              <a:buNone/>
              <a:defRPr sz="2000" b="1">
                <a:solidFill>
                  <a:schemeClr val="bg1"/>
                </a:solidFill>
                <a:latin typeface="Georgia" panose="02040502050405020303" pitchFamily="18" charset="0"/>
              </a:defRPr>
            </a:lvl1pPr>
          </a:lstStyle>
          <a:p>
            <a:pPr lvl="0"/>
            <a:r>
              <a:rPr lang="en-US" dirty="0"/>
              <a:t>Subtitle</a:t>
            </a:r>
          </a:p>
        </p:txBody>
      </p:sp>
      <p:sp>
        <p:nvSpPr>
          <p:cNvPr id="26" name="Text Placeholder 24">
            <a:extLst>
              <a:ext uri="{FF2B5EF4-FFF2-40B4-BE49-F238E27FC236}">
                <a16:creationId xmlns:a16="http://schemas.microsoft.com/office/drawing/2014/main" id="{EB9DB548-1C7B-64F7-289A-8B0E1795F766}"/>
              </a:ext>
            </a:extLst>
          </p:cNvPr>
          <p:cNvSpPr>
            <a:spLocks noGrp="1"/>
          </p:cNvSpPr>
          <p:nvPr>
            <p:ph type="body" sz="quarter" idx="14" hasCustomPrompt="1"/>
          </p:nvPr>
        </p:nvSpPr>
        <p:spPr>
          <a:xfrm>
            <a:off x="4510605" y="3104997"/>
            <a:ext cx="3143250" cy="638041"/>
          </a:xfrm>
        </p:spPr>
        <p:txBody>
          <a:bodyPr numCol="1">
            <a:normAutofit/>
          </a:bodyPr>
          <a:lstStyle>
            <a:lvl1pPr marL="0" indent="0">
              <a:buFontTx/>
              <a:buNone/>
              <a:defRPr sz="2000" b="1">
                <a:solidFill>
                  <a:schemeClr val="bg1"/>
                </a:solidFill>
                <a:latin typeface="Georgia" panose="02040502050405020303" pitchFamily="18" charset="0"/>
              </a:defRPr>
            </a:lvl1pPr>
          </a:lstStyle>
          <a:p>
            <a:pPr lvl="0"/>
            <a:r>
              <a:rPr lang="en-US" dirty="0"/>
              <a:t>Subtitle</a:t>
            </a:r>
          </a:p>
        </p:txBody>
      </p:sp>
      <p:sp>
        <p:nvSpPr>
          <p:cNvPr id="28" name="Text Placeholder 24">
            <a:extLst>
              <a:ext uri="{FF2B5EF4-FFF2-40B4-BE49-F238E27FC236}">
                <a16:creationId xmlns:a16="http://schemas.microsoft.com/office/drawing/2014/main" id="{D1F844E2-7D39-F9F0-0FBE-EA6BA9EEA61C}"/>
              </a:ext>
            </a:extLst>
          </p:cNvPr>
          <p:cNvSpPr>
            <a:spLocks noGrp="1"/>
          </p:cNvSpPr>
          <p:nvPr>
            <p:ph type="body" sz="quarter" idx="15" hasCustomPrompt="1"/>
          </p:nvPr>
        </p:nvSpPr>
        <p:spPr>
          <a:xfrm>
            <a:off x="8425059" y="3104997"/>
            <a:ext cx="3143250" cy="638041"/>
          </a:xfrm>
        </p:spPr>
        <p:txBody>
          <a:bodyPr numCol="1">
            <a:normAutofit/>
          </a:bodyPr>
          <a:lstStyle>
            <a:lvl1pPr marL="0" indent="0">
              <a:buFontTx/>
              <a:buNone/>
              <a:defRPr sz="2000" b="1">
                <a:solidFill>
                  <a:schemeClr val="bg1"/>
                </a:solidFill>
                <a:latin typeface="Georgia" panose="02040502050405020303" pitchFamily="18" charset="0"/>
              </a:defRPr>
            </a:lvl1pPr>
          </a:lstStyle>
          <a:p>
            <a:pPr lvl="0"/>
            <a:r>
              <a:rPr lang="en-US" dirty="0"/>
              <a:t>Subtitle</a:t>
            </a:r>
          </a:p>
        </p:txBody>
      </p:sp>
      <p:sp>
        <p:nvSpPr>
          <p:cNvPr id="30" name="Text Placeholder 29">
            <a:extLst>
              <a:ext uri="{FF2B5EF4-FFF2-40B4-BE49-F238E27FC236}">
                <a16:creationId xmlns:a16="http://schemas.microsoft.com/office/drawing/2014/main" id="{6919E179-6AA7-7BDD-AFDF-A6B672C8DD39}"/>
              </a:ext>
            </a:extLst>
          </p:cNvPr>
          <p:cNvSpPr>
            <a:spLocks noGrp="1"/>
          </p:cNvSpPr>
          <p:nvPr>
            <p:ph type="body" sz="quarter" idx="16"/>
          </p:nvPr>
        </p:nvSpPr>
        <p:spPr>
          <a:xfrm>
            <a:off x="606425" y="3873832"/>
            <a:ext cx="3143250" cy="2122756"/>
          </a:xfrm>
        </p:spPr>
        <p:txBody>
          <a:bodyPr numCol="1" anchor="t">
            <a:normAutofit/>
          </a:bodyPr>
          <a:lstStyle>
            <a:lvl1pPr>
              <a:buFont typeface="Arial" panose="020B0604020202020204" pitchFamily="34" charset="0"/>
              <a:buChar char="•"/>
              <a:defRPr sz="1800"/>
            </a:lvl1pPr>
            <a:lvl2pPr>
              <a:buFont typeface="Wingdings" pitchFamily="2" charset="2"/>
              <a:buChar char="§"/>
              <a:defRPr sz="1800"/>
            </a:lvl2pPr>
            <a:lvl3pPr>
              <a:buFont typeface="Arial" panose="020B0604020202020204" pitchFamily="34" charset="0"/>
              <a:buChar char="•"/>
              <a:defRPr sz="18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31" name="Text Placeholder 29">
            <a:extLst>
              <a:ext uri="{FF2B5EF4-FFF2-40B4-BE49-F238E27FC236}">
                <a16:creationId xmlns:a16="http://schemas.microsoft.com/office/drawing/2014/main" id="{679AC768-FFDC-83FE-1D02-43639939A9B7}"/>
              </a:ext>
            </a:extLst>
          </p:cNvPr>
          <p:cNvSpPr>
            <a:spLocks noGrp="1"/>
          </p:cNvSpPr>
          <p:nvPr>
            <p:ph type="body" sz="quarter" idx="17"/>
          </p:nvPr>
        </p:nvSpPr>
        <p:spPr>
          <a:xfrm>
            <a:off x="4510605" y="3873832"/>
            <a:ext cx="3143250" cy="2122756"/>
          </a:xfrm>
        </p:spPr>
        <p:txBody>
          <a:bodyPr numCol="1" anchor="t">
            <a:normAutofit/>
          </a:bodyPr>
          <a:lstStyle>
            <a:lvl1pPr>
              <a:buFont typeface="Arial" panose="020B0604020202020204" pitchFamily="34" charset="0"/>
              <a:buChar char="•"/>
              <a:defRPr sz="1800"/>
            </a:lvl1pPr>
            <a:lvl2pPr>
              <a:buFont typeface="Wingdings" pitchFamily="2" charset="2"/>
              <a:buChar char="§"/>
              <a:defRPr sz="1800"/>
            </a:lvl2pPr>
            <a:lvl3pPr>
              <a:buFont typeface="Arial" panose="020B0604020202020204" pitchFamily="34" charset="0"/>
              <a:buChar char="•"/>
              <a:defRPr sz="18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32" name="Text Placeholder 29">
            <a:extLst>
              <a:ext uri="{FF2B5EF4-FFF2-40B4-BE49-F238E27FC236}">
                <a16:creationId xmlns:a16="http://schemas.microsoft.com/office/drawing/2014/main" id="{6C0A2DCA-D8F8-E390-02F2-3B42132C0405}"/>
              </a:ext>
            </a:extLst>
          </p:cNvPr>
          <p:cNvSpPr>
            <a:spLocks noGrp="1"/>
          </p:cNvSpPr>
          <p:nvPr>
            <p:ph type="body" sz="quarter" idx="18"/>
          </p:nvPr>
        </p:nvSpPr>
        <p:spPr>
          <a:xfrm>
            <a:off x="8414785" y="3873832"/>
            <a:ext cx="3143250" cy="2122756"/>
          </a:xfrm>
        </p:spPr>
        <p:txBody>
          <a:bodyPr numCol="1" anchor="t">
            <a:normAutofit/>
          </a:bodyPr>
          <a:lstStyle>
            <a:lvl1pPr>
              <a:buFont typeface="Arial" panose="020B0604020202020204" pitchFamily="34" charset="0"/>
              <a:buChar char="•"/>
              <a:defRPr sz="1800"/>
            </a:lvl1pPr>
            <a:lvl2pPr>
              <a:buFont typeface="Wingdings" pitchFamily="2" charset="2"/>
              <a:buChar char="§"/>
              <a:defRPr sz="1800"/>
            </a:lvl2pPr>
            <a:lvl3pPr>
              <a:buFont typeface="Arial" panose="020B0604020202020204" pitchFamily="34" charset="0"/>
              <a:buChar char="•"/>
              <a:defRPr sz="18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22338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Sections">
    <p:bg>
      <p:bgPr>
        <a:gradFill>
          <a:gsLst>
            <a:gs pos="60000">
              <a:schemeClr val="accent1">
                <a:lumMod val="0"/>
                <a:lumOff val="100000"/>
                <a:alpha val="0"/>
              </a:schemeClr>
            </a:gs>
            <a:gs pos="99000">
              <a:schemeClr val="accent6">
                <a:lumMod val="60000"/>
                <a:lumOff val="40000"/>
                <a:alpha val="20435"/>
              </a:schemeClr>
            </a:gs>
          </a:gsLst>
          <a:lin ang="16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EC8A-F6FD-3743-B845-601AF34FB0ED}"/>
              </a:ext>
            </a:extLst>
          </p:cNvPr>
          <p:cNvSpPr>
            <a:spLocks noGrp="1"/>
          </p:cNvSpPr>
          <p:nvPr>
            <p:ph type="title"/>
          </p:nvPr>
        </p:nvSpPr>
        <p:spPr/>
        <p:txBody>
          <a:bodyPr/>
          <a:lstStyle/>
          <a:p>
            <a:r>
              <a:rPr lang="en-US"/>
              <a:t>Click to edit Master title style</a:t>
            </a:r>
          </a:p>
        </p:txBody>
      </p:sp>
      <p:sp>
        <p:nvSpPr>
          <p:cNvPr id="5" name="Date Placeholder 3">
            <a:extLst>
              <a:ext uri="{FF2B5EF4-FFF2-40B4-BE49-F238E27FC236}">
                <a16:creationId xmlns:a16="http://schemas.microsoft.com/office/drawing/2014/main" id="{D7B898C2-4E21-38E5-4196-FF3FB01D5047}"/>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30B7E29-5111-9CD2-B294-8EEED9DBD846}"/>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00A7C9CD-D3A4-A7E2-8ADC-0AEB5EDCF331}"/>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
        <p:nvSpPr>
          <p:cNvPr id="4" name="Freeform 3">
            <a:extLst>
              <a:ext uri="{FF2B5EF4-FFF2-40B4-BE49-F238E27FC236}">
                <a16:creationId xmlns:a16="http://schemas.microsoft.com/office/drawing/2014/main" id="{57AE632A-2D8A-9F44-459C-A308D6E859DA}"/>
              </a:ext>
            </a:extLst>
          </p:cNvPr>
          <p:cNvSpPr/>
          <p:nvPr/>
        </p:nvSpPr>
        <p:spPr>
          <a:xfrm>
            <a:off x="457200" y="1576775"/>
            <a:ext cx="5638801" cy="2156518"/>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lumMod val="5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4592" bIns="164592" numCol="1" spcCol="1270" anchor="ctr" anchorCtr="0">
            <a:noAutofit/>
          </a:bodyPr>
          <a:lstStyle/>
          <a:p>
            <a:pPr>
              <a:defRPr sz="1800"/>
            </a:pPr>
            <a:endParaRPr lang="en-US" dirty="0">
              <a:solidFill>
                <a:schemeClr val="bg1"/>
              </a:solidFill>
            </a:endParaRPr>
          </a:p>
        </p:txBody>
      </p:sp>
      <p:sp>
        <p:nvSpPr>
          <p:cNvPr id="8" name="Freeform 7">
            <a:extLst>
              <a:ext uri="{FF2B5EF4-FFF2-40B4-BE49-F238E27FC236}">
                <a16:creationId xmlns:a16="http://schemas.microsoft.com/office/drawing/2014/main" id="{64800B4D-9604-1F53-C14E-043892ACACE8}"/>
              </a:ext>
            </a:extLst>
          </p:cNvPr>
          <p:cNvSpPr/>
          <p:nvPr/>
        </p:nvSpPr>
        <p:spPr>
          <a:xfrm>
            <a:off x="457200" y="3733294"/>
            <a:ext cx="5638799" cy="2156515"/>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lumMod val="75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2583" bIns="164592" numCol="1" spcCol="1270" anchor="ctr" anchorCtr="0">
            <a:noAutofit/>
          </a:bodyPr>
          <a:lstStyle/>
          <a:p>
            <a:pPr>
              <a:defRPr sz="1800"/>
            </a:pPr>
            <a:endParaRPr lang="en-US" dirty="0">
              <a:solidFill>
                <a:schemeClr val="bg1"/>
              </a:solidFill>
            </a:endParaRPr>
          </a:p>
        </p:txBody>
      </p:sp>
      <p:sp>
        <p:nvSpPr>
          <p:cNvPr id="22" name="Freeform 21">
            <a:extLst>
              <a:ext uri="{FF2B5EF4-FFF2-40B4-BE49-F238E27FC236}">
                <a16:creationId xmlns:a16="http://schemas.microsoft.com/office/drawing/2014/main" id="{36A66D4B-DD51-1741-8448-3009D717338D}"/>
              </a:ext>
            </a:extLst>
          </p:cNvPr>
          <p:cNvSpPr/>
          <p:nvPr/>
        </p:nvSpPr>
        <p:spPr>
          <a:xfrm>
            <a:off x="6087290" y="3733294"/>
            <a:ext cx="5638546" cy="2156518"/>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lumMod val="5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4592" bIns="164592" numCol="1" spcCol="1270" anchor="ctr" anchorCtr="0">
            <a:noAutofit/>
          </a:bodyPr>
          <a:lstStyle/>
          <a:p>
            <a:pPr>
              <a:defRPr sz="1800"/>
            </a:pPr>
            <a:endParaRPr lang="en-US" dirty="0">
              <a:solidFill>
                <a:schemeClr val="bg1"/>
              </a:solidFill>
            </a:endParaRPr>
          </a:p>
        </p:txBody>
      </p:sp>
      <p:sp>
        <p:nvSpPr>
          <p:cNvPr id="23" name="Freeform 22">
            <a:extLst>
              <a:ext uri="{FF2B5EF4-FFF2-40B4-BE49-F238E27FC236}">
                <a16:creationId xmlns:a16="http://schemas.microsoft.com/office/drawing/2014/main" id="{274547F4-3782-C6F1-64BF-CE0EFB5722E0}"/>
              </a:ext>
            </a:extLst>
          </p:cNvPr>
          <p:cNvSpPr/>
          <p:nvPr/>
        </p:nvSpPr>
        <p:spPr>
          <a:xfrm>
            <a:off x="6087292" y="1576775"/>
            <a:ext cx="5638544" cy="2156515"/>
          </a:xfrm>
          <a:custGeom>
            <a:avLst/>
            <a:gdLst>
              <a:gd name="connsiteX0" fmla="*/ 0 w 2085357"/>
              <a:gd name="connsiteY0" fmla="*/ 0 h 2919500"/>
              <a:gd name="connsiteX1" fmla="*/ 2085357 w 2085357"/>
              <a:gd name="connsiteY1" fmla="*/ 0 h 2919500"/>
              <a:gd name="connsiteX2" fmla="*/ 2085357 w 2085357"/>
              <a:gd name="connsiteY2" fmla="*/ 2919500 h 2919500"/>
              <a:gd name="connsiteX3" fmla="*/ 0 w 2085357"/>
              <a:gd name="connsiteY3" fmla="*/ 2919500 h 2919500"/>
              <a:gd name="connsiteX4" fmla="*/ 0 w 2085357"/>
              <a:gd name="connsiteY4" fmla="*/ 0 h 291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357" h="2919500">
                <a:moveTo>
                  <a:pt x="0" y="0"/>
                </a:moveTo>
                <a:lnTo>
                  <a:pt x="2085357" y="0"/>
                </a:lnTo>
                <a:lnTo>
                  <a:pt x="2085357" y="2919500"/>
                </a:lnTo>
                <a:lnTo>
                  <a:pt x="0" y="2919500"/>
                </a:lnTo>
                <a:lnTo>
                  <a:pt x="0" y="0"/>
                </a:lnTo>
                <a:close/>
              </a:path>
            </a:pathLst>
          </a:custGeom>
          <a:solidFill>
            <a:schemeClr val="tx1">
              <a:lumMod val="75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62583" tIns="164592" rIns="162583" bIns="164592" numCol="1" spcCol="1270" anchor="ctr" anchorCtr="0">
            <a:noAutofit/>
          </a:bodyPr>
          <a:lstStyle/>
          <a:p>
            <a:pPr>
              <a:defRPr sz="1800"/>
            </a:pPr>
            <a:endParaRPr lang="en-US" dirty="0">
              <a:solidFill>
                <a:schemeClr val="bg1"/>
              </a:solidFill>
            </a:endParaRPr>
          </a:p>
        </p:txBody>
      </p:sp>
      <p:sp>
        <p:nvSpPr>
          <p:cNvPr id="25" name="Text Placeholder 24">
            <a:extLst>
              <a:ext uri="{FF2B5EF4-FFF2-40B4-BE49-F238E27FC236}">
                <a16:creationId xmlns:a16="http://schemas.microsoft.com/office/drawing/2014/main" id="{174D143B-FE5D-1C49-2469-10B3F6AB4D50}"/>
              </a:ext>
            </a:extLst>
          </p:cNvPr>
          <p:cNvSpPr>
            <a:spLocks noGrp="1"/>
          </p:cNvSpPr>
          <p:nvPr>
            <p:ph type="body" sz="quarter" idx="10"/>
          </p:nvPr>
        </p:nvSpPr>
        <p:spPr>
          <a:xfrm>
            <a:off x="677863" y="1715785"/>
            <a:ext cx="5229225" cy="1891016"/>
          </a:xfrm>
        </p:spPr>
        <p:txBody>
          <a:bodyPr numCol="1"/>
          <a:lstStyle>
            <a:lvl1pPr marL="0" indent="0">
              <a:buFontTx/>
              <a:buNone/>
              <a:defRPr sz="2000">
                <a:solidFill>
                  <a:schemeClr val="bg1"/>
                </a:solidFill>
              </a:defRPr>
            </a:lvl1pPr>
            <a:lvl2pPr>
              <a:buFontTx/>
              <a:buNone/>
              <a:defRPr sz="1800"/>
            </a:lvl2pPr>
            <a:lvl3pPr>
              <a:buFontTx/>
              <a:buNone/>
              <a:defRPr sz="1800"/>
            </a:lvl3pPr>
            <a:lvl4pPr>
              <a:buFontTx/>
              <a:buNone/>
              <a:defRPr sz="1800"/>
            </a:lvl4pPr>
            <a:lvl5pPr>
              <a:buFontTx/>
              <a:buNone/>
              <a:defRPr sz="1800"/>
            </a:lvl5pPr>
          </a:lstStyle>
          <a:p>
            <a:pPr lvl="0"/>
            <a:r>
              <a:rPr lang="en-US"/>
              <a:t>Click to edit Master text styles</a:t>
            </a:r>
          </a:p>
        </p:txBody>
      </p:sp>
      <p:sp>
        <p:nvSpPr>
          <p:cNvPr id="3" name="Text Placeholder 24">
            <a:extLst>
              <a:ext uri="{FF2B5EF4-FFF2-40B4-BE49-F238E27FC236}">
                <a16:creationId xmlns:a16="http://schemas.microsoft.com/office/drawing/2014/main" id="{92AD20B8-6F82-C27A-2C57-FA3C03C5C248}"/>
              </a:ext>
            </a:extLst>
          </p:cNvPr>
          <p:cNvSpPr>
            <a:spLocks noGrp="1"/>
          </p:cNvSpPr>
          <p:nvPr>
            <p:ph type="body" sz="quarter" idx="14"/>
          </p:nvPr>
        </p:nvSpPr>
        <p:spPr>
          <a:xfrm>
            <a:off x="6278563" y="1715785"/>
            <a:ext cx="5229225" cy="1891016"/>
          </a:xfrm>
        </p:spPr>
        <p:txBody>
          <a:bodyPr numCol="1"/>
          <a:lstStyle>
            <a:lvl1pPr marL="0" indent="0">
              <a:buFontTx/>
              <a:buNone/>
              <a:defRPr sz="2000">
                <a:solidFill>
                  <a:schemeClr val="bg1"/>
                </a:solidFill>
              </a:defRPr>
            </a:lvl1pPr>
            <a:lvl2pPr>
              <a:buFontTx/>
              <a:buNone/>
              <a:defRPr sz="1800"/>
            </a:lvl2pPr>
            <a:lvl3pPr>
              <a:buFontTx/>
              <a:buNone/>
              <a:defRPr sz="1800"/>
            </a:lvl3pPr>
            <a:lvl4pPr>
              <a:buFontTx/>
              <a:buNone/>
              <a:defRPr sz="1800"/>
            </a:lvl4pPr>
            <a:lvl5pPr>
              <a:buFontTx/>
              <a:buNone/>
              <a:defRPr sz="1800"/>
            </a:lvl5pPr>
          </a:lstStyle>
          <a:p>
            <a:pPr lvl="0"/>
            <a:r>
              <a:rPr lang="en-US"/>
              <a:t>Click to edit Master text styles</a:t>
            </a:r>
          </a:p>
        </p:txBody>
      </p:sp>
      <p:sp>
        <p:nvSpPr>
          <p:cNvPr id="9" name="Text Placeholder 24">
            <a:extLst>
              <a:ext uri="{FF2B5EF4-FFF2-40B4-BE49-F238E27FC236}">
                <a16:creationId xmlns:a16="http://schemas.microsoft.com/office/drawing/2014/main" id="{E57FAFC5-3EEE-CADC-B84C-B6C11958F36D}"/>
              </a:ext>
            </a:extLst>
          </p:cNvPr>
          <p:cNvSpPr>
            <a:spLocks noGrp="1"/>
          </p:cNvSpPr>
          <p:nvPr>
            <p:ph type="body" sz="quarter" idx="15"/>
          </p:nvPr>
        </p:nvSpPr>
        <p:spPr>
          <a:xfrm>
            <a:off x="677863" y="3862085"/>
            <a:ext cx="5229225" cy="1891016"/>
          </a:xfrm>
        </p:spPr>
        <p:txBody>
          <a:bodyPr numCol="1"/>
          <a:lstStyle>
            <a:lvl1pPr marL="0" indent="0">
              <a:buFontTx/>
              <a:buNone/>
              <a:defRPr sz="2000">
                <a:solidFill>
                  <a:schemeClr val="bg1"/>
                </a:solidFill>
              </a:defRPr>
            </a:lvl1pPr>
            <a:lvl2pPr>
              <a:buFontTx/>
              <a:buNone/>
              <a:defRPr sz="1800"/>
            </a:lvl2pPr>
            <a:lvl3pPr>
              <a:buFontTx/>
              <a:buNone/>
              <a:defRPr sz="1800"/>
            </a:lvl3pPr>
            <a:lvl4pPr>
              <a:buFontTx/>
              <a:buNone/>
              <a:defRPr sz="1800"/>
            </a:lvl4pPr>
            <a:lvl5pPr>
              <a:buFontTx/>
              <a:buNone/>
              <a:defRPr sz="1800"/>
            </a:lvl5pPr>
          </a:lstStyle>
          <a:p>
            <a:pPr lvl="0"/>
            <a:r>
              <a:rPr lang="en-US"/>
              <a:t>Click to edit Master text styles</a:t>
            </a:r>
          </a:p>
        </p:txBody>
      </p:sp>
      <p:sp>
        <p:nvSpPr>
          <p:cNvPr id="10" name="Text Placeholder 24">
            <a:extLst>
              <a:ext uri="{FF2B5EF4-FFF2-40B4-BE49-F238E27FC236}">
                <a16:creationId xmlns:a16="http://schemas.microsoft.com/office/drawing/2014/main" id="{0F860498-A433-42D7-DB38-B1E01392EA3A}"/>
              </a:ext>
            </a:extLst>
          </p:cNvPr>
          <p:cNvSpPr>
            <a:spLocks noGrp="1"/>
          </p:cNvSpPr>
          <p:nvPr>
            <p:ph type="body" sz="quarter" idx="16"/>
          </p:nvPr>
        </p:nvSpPr>
        <p:spPr>
          <a:xfrm>
            <a:off x="6278563" y="3862085"/>
            <a:ext cx="5229225" cy="1891016"/>
          </a:xfrm>
        </p:spPr>
        <p:txBody>
          <a:bodyPr numCol="1"/>
          <a:lstStyle>
            <a:lvl1pPr marL="0" indent="0">
              <a:buFontTx/>
              <a:buNone/>
              <a:defRPr sz="2000">
                <a:solidFill>
                  <a:schemeClr val="bg1"/>
                </a:solidFill>
              </a:defRPr>
            </a:lvl1pPr>
            <a:lvl2pPr>
              <a:buFontTx/>
              <a:buNone/>
              <a:defRPr sz="1800"/>
            </a:lvl2pPr>
            <a:lvl3pPr>
              <a:buFontTx/>
              <a:buNone/>
              <a:defRPr sz="1800"/>
            </a:lvl3pPr>
            <a:lvl4pPr>
              <a:buFontTx/>
              <a:buNone/>
              <a:defRPr sz="1800"/>
            </a:lvl4pPr>
            <a:lvl5pPr>
              <a:buFontTx/>
              <a:buNone/>
              <a:defRPr sz="1800"/>
            </a:lvl5pPr>
          </a:lstStyle>
          <a:p>
            <a:pPr lvl="0"/>
            <a:r>
              <a:rPr lang="en-US"/>
              <a:t>Click to edit Master text styles</a:t>
            </a:r>
          </a:p>
        </p:txBody>
      </p:sp>
    </p:spTree>
    <p:extLst>
      <p:ext uri="{BB962C8B-B14F-4D97-AF65-F5344CB8AC3E}">
        <p14:creationId xmlns:p14="http://schemas.microsoft.com/office/powerpoint/2010/main" val="19610074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lank_WHITE">
    <p:bg>
      <p:bgPr>
        <a:solidFill>
          <a:schemeClr val="bg1"/>
        </a:solidFill>
        <a:effectLst/>
      </p:bgPr>
    </p:bg>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2243DE66-0AAF-7AAE-33F2-5E05A9DF8D7E}"/>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4" name="Footer Placeholder 4">
            <a:extLst>
              <a:ext uri="{FF2B5EF4-FFF2-40B4-BE49-F238E27FC236}">
                <a16:creationId xmlns:a16="http://schemas.microsoft.com/office/drawing/2014/main" id="{ECC5A6B6-ACA2-C06B-65B0-5E491BB0088C}"/>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5" name="Slide Number Placeholder 5">
            <a:extLst>
              <a:ext uri="{FF2B5EF4-FFF2-40B4-BE49-F238E27FC236}">
                <a16:creationId xmlns:a16="http://schemas.microsoft.com/office/drawing/2014/main" id="{01915056-72E2-8A11-93FB-1BB60E23F128}"/>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pic>
        <p:nvPicPr>
          <p:cNvPr id="6" name="Picture 5">
            <a:extLst>
              <a:ext uri="{FF2B5EF4-FFF2-40B4-BE49-F238E27FC236}">
                <a16:creationId xmlns:a16="http://schemas.microsoft.com/office/drawing/2014/main" id="{28E525ED-152C-E256-4DDD-E51B11384C9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3753" y="6325707"/>
            <a:ext cx="797860" cy="261713"/>
          </a:xfrm>
          <a:prstGeom prst="rect">
            <a:avLst/>
          </a:prstGeom>
        </p:spPr>
      </p:pic>
      <p:cxnSp>
        <p:nvCxnSpPr>
          <p:cNvPr id="7" name="Straight Connector 6">
            <a:extLst>
              <a:ext uri="{FF2B5EF4-FFF2-40B4-BE49-F238E27FC236}">
                <a16:creationId xmlns:a16="http://schemas.microsoft.com/office/drawing/2014/main" id="{42333CBA-02CB-8CA5-8E73-3E53B64A3EF6}"/>
              </a:ext>
            </a:extLst>
          </p:cNvPr>
          <p:cNvCxnSpPr>
            <a:cxnSpLocks/>
          </p:cNvCxnSpPr>
          <p:nvPr/>
        </p:nvCxnSpPr>
        <p:spPr>
          <a:xfrm>
            <a:off x="457200" y="6199093"/>
            <a:ext cx="1126863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064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Disclaim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4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io">
    <p:spTree>
      <p:nvGrpSpPr>
        <p:cNvPr id="1" name=""/>
        <p:cNvGrpSpPr/>
        <p:nvPr/>
      </p:nvGrpSpPr>
      <p:grpSpPr>
        <a:xfrm>
          <a:off x="0" y="0"/>
          <a:ext cx="0" cy="0"/>
          <a:chOff x="0" y="0"/>
          <a:chExt cx="0" cy="0"/>
        </a:xfrm>
      </p:grpSpPr>
      <p:sp>
        <p:nvSpPr>
          <p:cNvPr id="8" name="Picture Placeholder 22">
            <a:extLst>
              <a:ext uri="{FF2B5EF4-FFF2-40B4-BE49-F238E27FC236}">
                <a16:creationId xmlns:a16="http://schemas.microsoft.com/office/drawing/2014/main" id="{BCDB3AE9-7E17-027C-E7F8-B67F8814312F}"/>
              </a:ext>
            </a:extLst>
          </p:cNvPr>
          <p:cNvSpPr>
            <a:spLocks noGrp="1"/>
          </p:cNvSpPr>
          <p:nvPr>
            <p:ph type="pic" sz="quarter" idx="12"/>
          </p:nvPr>
        </p:nvSpPr>
        <p:spPr>
          <a:xfrm>
            <a:off x="431849" y="665630"/>
            <a:ext cx="3438694" cy="3092178"/>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p>
            <a:endParaRPr lang="en-US" dirty="0"/>
          </a:p>
        </p:txBody>
      </p:sp>
      <p:sp>
        <p:nvSpPr>
          <p:cNvPr id="3" name="Content Placeholder 2">
            <a:extLst>
              <a:ext uri="{FF2B5EF4-FFF2-40B4-BE49-F238E27FC236}">
                <a16:creationId xmlns:a16="http://schemas.microsoft.com/office/drawing/2014/main" id="{B6F21743-DCB7-9741-AB3D-E8A722B61689}"/>
              </a:ext>
            </a:extLst>
          </p:cNvPr>
          <p:cNvSpPr>
            <a:spLocks noGrp="1"/>
          </p:cNvSpPr>
          <p:nvPr>
            <p:ph idx="1"/>
          </p:nvPr>
        </p:nvSpPr>
        <p:spPr>
          <a:xfrm>
            <a:off x="4246323" y="363071"/>
            <a:ext cx="7479512" cy="552674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13208179-1BF8-ABF3-0B12-708A12E8CA8F}"/>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Footer Placeholder 4">
            <a:extLst>
              <a:ext uri="{FF2B5EF4-FFF2-40B4-BE49-F238E27FC236}">
                <a16:creationId xmlns:a16="http://schemas.microsoft.com/office/drawing/2014/main" id="{E027757E-70DC-159C-D837-A45F769ED761}"/>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7" name="Slide Number Placeholder 5">
            <a:extLst>
              <a:ext uri="{FF2B5EF4-FFF2-40B4-BE49-F238E27FC236}">
                <a16:creationId xmlns:a16="http://schemas.microsoft.com/office/drawing/2014/main" id="{FE59EF19-30B3-60AB-634E-828C6B11BD6F}"/>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spTree>
    <p:extLst>
      <p:ext uri="{BB962C8B-B14F-4D97-AF65-F5344CB8AC3E}">
        <p14:creationId xmlns:p14="http://schemas.microsoft.com/office/powerpoint/2010/main" val="3620126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60000">
              <a:schemeClr val="accent1">
                <a:lumMod val="0"/>
                <a:lumOff val="100000"/>
                <a:alpha val="0"/>
              </a:schemeClr>
            </a:gs>
            <a:gs pos="99000">
              <a:schemeClr val="accent6">
                <a:lumMod val="60000"/>
                <a:lumOff val="40000"/>
                <a:alpha val="20435"/>
              </a:schemeClr>
            </a:gs>
          </a:gsLst>
          <a:lin ang="16200000" scaled="0"/>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B9901E6-17DA-A7AB-BB22-77544C11ABFD}"/>
              </a:ext>
            </a:extLst>
          </p:cNvPr>
          <p:cNvSpPr/>
          <p:nvPr/>
        </p:nvSpPr>
        <p:spPr>
          <a:xfrm>
            <a:off x="4203033" y="0"/>
            <a:ext cx="7988968" cy="6858000"/>
          </a:xfrm>
          <a:custGeom>
            <a:avLst/>
            <a:gdLst>
              <a:gd name="connsiteX0" fmla="*/ 0 w 9240253"/>
              <a:gd name="connsiteY0" fmla="*/ 0 h 6858000"/>
              <a:gd name="connsiteX1" fmla="*/ 9240253 w 9240253"/>
              <a:gd name="connsiteY1" fmla="*/ 0 h 6858000"/>
              <a:gd name="connsiteX2" fmla="*/ 9240253 w 9240253"/>
              <a:gd name="connsiteY2" fmla="*/ 6858000 h 6858000"/>
              <a:gd name="connsiteX3" fmla="*/ 0 w 9240253"/>
              <a:gd name="connsiteY3" fmla="*/ 6858000 h 6858000"/>
              <a:gd name="connsiteX4" fmla="*/ 0 w 9240253"/>
              <a:gd name="connsiteY4" fmla="*/ 0 h 6858000"/>
              <a:gd name="connsiteX0" fmla="*/ 5566611 w 9240253"/>
              <a:gd name="connsiteY0" fmla="*/ 0 h 6890084"/>
              <a:gd name="connsiteX1" fmla="*/ 9240253 w 9240253"/>
              <a:gd name="connsiteY1" fmla="*/ 32084 h 6890084"/>
              <a:gd name="connsiteX2" fmla="*/ 9240253 w 9240253"/>
              <a:gd name="connsiteY2" fmla="*/ 6890084 h 6890084"/>
              <a:gd name="connsiteX3" fmla="*/ 0 w 9240253"/>
              <a:gd name="connsiteY3" fmla="*/ 6890084 h 6890084"/>
              <a:gd name="connsiteX4" fmla="*/ 5566611 w 9240253"/>
              <a:gd name="connsiteY4" fmla="*/ 0 h 6890084"/>
              <a:gd name="connsiteX0" fmla="*/ 5534527 w 9240253"/>
              <a:gd name="connsiteY0" fmla="*/ 16043 h 6858000"/>
              <a:gd name="connsiteX1" fmla="*/ 9240253 w 9240253"/>
              <a:gd name="connsiteY1" fmla="*/ 0 h 6858000"/>
              <a:gd name="connsiteX2" fmla="*/ 9240253 w 9240253"/>
              <a:gd name="connsiteY2" fmla="*/ 6858000 h 6858000"/>
              <a:gd name="connsiteX3" fmla="*/ 0 w 9240253"/>
              <a:gd name="connsiteY3" fmla="*/ 6858000 h 6858000"/>
              <a:gd name="connsiteX4" fmla="*/ 5534527 w 9240253"/>
              <a:gd name="connsiteY4" fmla="*/ 16043 h 6858000"/>
              <a:gd name="connsiteX0" fmla="*/ 5630779 w 9240253"/>
              <a:gd name="connsiteY0" fmla="*/ 48127 h 6858000"/>
              <a:gd name="connsiteX1" fmla="*/ 9240253 w 9240253"/>
              <a:gd name="connsiteY1" fmla="*/ 0 h 6858000"/>
              <a:gd name="connsiteX2" fmla="*/ 9240253 w 9240253"/>
              <a:gd name="connsiteY2" fmla="*/ 6858000 h 6858000"/>
              <a:gd name="connsiteX3" fmla="*/ 0 w 9240253"/>
              <a:gd name="connsiteY3" fmla="*/ 6858000 h 6858000"/>
              <a:gd name="connsiteX4" fmla="*/ 5630779 w 9240253"/>
              <a:gd name="connsiteY4" fmla="*/ 48127 h 6858000"/>
              <a:gd name="connsiteX0" fmla="*/ 5646821 w 9240253"/>
              <a:gd name="connsiteY0" fmla="*/ 16043 h 6858000"/>
              <a:gd name="connsiteX1" fmla="*/ 9240253 w 9240253"/>
              <a:gd name="connsiteY1" fmla="*/ 0 h 6858000"/>
              <a:gd name="connsiteX2" fmla="*/ 9240253 w 9240253"/>
              <a:gd name="connsiteY2" fmla="*/ 6858000 h 6858000"/>
              <a:gd name="connsiteX3" fmla="*/ 0 w 9240253"/>
              <a:gd name="connsiteY3" fmla="*/ 6858000 h 6858000"/>
              <a:gd name="connsiteX4" fmla="*/ 5646821 w 9240253"/>
              <a:gd name="connsiteY4" fmla="*/ 16043 h 6858000"/>
              <a:gd name="connsiteX0" fmla="*/ 7507705 w 9240253"/>
              <a:gd name="connsiteY0" fmla="*/ 0 h 6874041"/>
              <a:gd name="connsiteX1" fmla="*/ 9240253 w 9240253"/>
              <a:gd name="connsiteY1" fmla="*/ 16041 h 6874041"/>
              <a:gd name="connsiteX2" fmla="*/ 9240253 w 9240253"/>
              <a:gd name="connsiteY2" fmla="*/ 6874041 h 6874041"/>
              <a:gd name="connsiteX3" fmla="*/ 0 w 9240253"/>
              <a:gd name="connsiteY3" fmla="*/ 6874041 h 6874041"/>
              <a:gd name="connsiteX4" fmla="*/ 7507705 w 9240253"/>
              <a:gd name="connsiteY4" fmla="*/ 0 h 6874041"/>
              <a:gd name="connsiteX0" fmla="*/ 7475621 w 9240253"/>
              <a:gd name="connsiteY0" fmla="*/ 2 h 6858000"/>
              <a:gd name="connsiteX1" fmla="*/ 9240253 w 9240253"/>
              <a:gd name="connsiteY1" fmla="*/ 0 h 6858000"/>
              <a:gd name="connsiteX2" fmla="*/ 9240253 w 9240253"/>
              <a:gd name="connsiteY2" fmla="*/ 6858000 h 6858000"/>
              <a:gd name="connsiteX3" fmla="*/ 0 w 9240253"/>
              <a:gd name="connsiteY3" fmla="*/ 6858000 h 6858000"/>
              <a:gd name="connsiteX4" fmla="*/ 7475621 w 9240253"/>
              <a:gd name="connsiteY4" fmla="*/ 2 h 6858000"/>
              <a:gd name="connsiteX0" fmla="*/ 6224336 w 7988968"/>
              <a:gd name="connsiteY0" fmla="*/ 2 h 6858000"/>
              <a:gd name="connsiteX1" fmla="*/ 7988968 w 7988968"/>
              <a:gd name="connsiteY1" fmla="*/ 0 h 6858000"/>
              <a:gd name="connsiteX2" fmla="*/ 7988968 w 7988968"/>
              <a:gd name="connsiteY2" fmla="*/ 6858000 h 6858000"/>
              <a:gd name="connsiteX3" fmla="*/ 0 w 7988968"/>
              <a:gd name="connsiteY3" fmla="*/ 6858000 h 6858000"/>
              <a:gd name="connsiteX4" fmla="*/ 6224336 w 7988968"/>
              <a:gd name="connsiteY4" fmla="*/ 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8968" h="6858000">
                <a:moveTo>
                  <a:pt x="6224336" y="2"/>
                </a:moveTo>
                <a:lnTo>
                  <a:pt x="7988968" y="0"/>
                </a:lnTo>
                <a:lnTo>
                  <a:pt x="7988968" y="6858000"/>
                </a:lnTo>
                <a:lnTo>
                  <a:pt x="0" y="6858000"/>
                </a:lnTo>
                <a:lnTo>
                  <a:pt x="6224336" y="2"/>
                </a:lnTo>
                <a:close/>
              </a:path>
            </a:pathLst>
          </a:custGeom>
          <a:solidFill>
            <a:schemeClr val="tx1">
              <a:alpha val="518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A79CEAC6-53E2-B342-8D67-5D7B108E0181}"/>
              </a:ext>
            </a:extLst>
          </p:cNvPr>
          <p:cNvSpPr>
            <a:spLocks noGrp="1"/>
          </p:cNvSpPr>
          <p:nvPr>
            <p:ph type="title"/>
          </p:nvPr>
        </p:nvSpPr>
        <p:spPr>
          <a:xfrm>
            <a:off x="457200" y="363071"/>
            <a:ext cx="11268635" cy="10836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C6193A4-12D9-2E4F-9D63-FD1B711F39AC}"/>
              </a:ext>
            </a:extLst>
          </p:cNvPr>
          <p:cNvSpPr>
            <a:spLocks noGrp="1"/>
          </p:cNvSpPr>
          <p:nvPr>
            <p:ph type="body" idx="1"/>
          </p:nvPr>
        </p:nvSpPr>
        <p:spPr>
          <a:xfrm>
            <a:off x="457200" y="1788462"/>
            <a:ext cx="11268635" cy="4101350"/>
          </a:xfrm>
          <a:prstGeom prst="rect">
            <a:avLst/>
          </a:prstGeom>
          <a:noFill/>
          <a:ln>
            <a:noFill/>
          </a:ln>
        </p:spPr>
        <p:txBody>
          <a:bodyPr vert="horz" lIns="91440" tIns="45720" rIns="91440" bIns="45720" numCol="1"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6A82AD5-33DC-A646-98CF-B1740E3B4A1A}"/>
              </a:ext>
            </a:extLst>
          </p:cNvPr>
          <p:cNvSpPr>
            <a:spLocks noGrp="1"/>
          </p:cNvSpPr>
          <p:nvPr>
            <p:ph type="dt" sz="half" idx="2"/>
          </p:nvPr>
        </p:nvSpPr>
        <p:spPr>
          <a:xfrm>
            <a:off x="1568824" y="6325707"/>
            <a:ext cx="1766047" cy="261713"/>
          </a:xfrm>
          <a:prstGeom prst="rect">
            <a:avLst/>
          </a:prstGeom>
          <a:effectLst/>
        </p:spPr>
        <p:txBody>
          <a:bodyPr vert="horz" lIns="91440" tIns="45720" rIns="91440" bIns="45720" rtlCol="0" anchor="ctr"/>
          <a:lstStyle>
            <a:lvl1pPr algn="l">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5" name="Footer Placeholder 4">
            <a:extLst>
              <a:ext uri="{FF2B5EF4-FFF2-40B4-BE49-F238E27FC236}">
                <a16:creationId xmlns:a16="http://schemas.microsoft.com/office/drawing/2014/main" id="{BE5630A2-3315-624E-8B60-9D479E1A9E48}"/>
              </a:ext>
            </a:extLst>
          </p:cNvPr>
          <p:cNvSpPr>
            <a:spLocks noGrp="1"/>
          </p:cNvSpPr>
          <p:nvPr>
            <p:ph type="ftr" sz="quarter" idx="3"/>
          </p:nvPr>
        </p:nvSpPr>
        <p:spPr>
          <a:xfrm>
            <a:off x="3563471" y="6325707"/>
            <a:ext cx="7059705" cy="261713"/>
          </a:xfrm>
          <a:prstGeom prst="rect">
            <a:avLst/>
          </a:prstGeom>
        </p:spPr>
        <p:txBody>
          <a:bodyPr vert="horz" lIns="91440" tIns="45720" rIns="91440" bIns="45720" rtlCol="0" anchor="ctr"/>
          <a:lstStyle>
            <a:lvl1pPr algn="ctr">
              <a:defRPr sz="900" b="0" i="0">
                <a:solidFill>
                  <a:schemeClr val="tx1"/>
                </a:solidFill>
                <a:latin typeface="Calibri" panose="020F0502020204030204" pitchFamily="34" charset="0"/>
                <a:cs typeface="Calibri" panose="020F0502020204030204" pitchFamily="34" charset="0"/>
              </a:defRPr>
            </a:lvl1pPr>
          </a:lstStyle>
          <a:p>
            <a:endParaRPr lang="en-US" sz="900" dirty="0"/>
          </a:p>
        </p:txBody>
      </p:sp>
      <p:sp>
        <p:nvSpPr>
          <p:cNvPr id="6" name="Slide Number Placeholder 5">
            <a:extLst>
              <a:ext uri="{FF2B5EF4-FFF2-40B4-BE49-F238E27FC236}">
                <a16:creationId xmlns:a16="http://schemas.microsoft.com/office/drawing/2014/main" id="{68FC2123-FF8D-D049-A6AD-DCD0EC09A0D2}"/>
              </a:ext>
            </a:extLst>
          </p:cNvPr>
          <p:cNvSpPr>
            <a:spLocks noGrp="1"/>
          </p:cNvSpPr>
          <p:nvPr>
            <p:ph type="sldNum" sz="quarter" idx="4"/>
          </p:nvPr>
        </p:nvSpPr>
        <p:spPr>
          <a:xfrm>
            <a:off x="10860740" y="6325708"/>
            <a:ext cx="865095" cy="261712"/>
          </a:xfrm>
          <a:prstGeom prst="rect">
            <a:avLst/>
          </a:prstGeom>
        </p:spPr>
        <p:txBody>
          <a:bodyPr vert="horz" lIns="91440" tIns="45720" rIns="91440" bIns="45720" rtlCol="0" anchor="ctr"/>
          <a:lstStyle>
            <a:lvl1pPr algn="r">
              <a:defRPr sz="900" b="0" i="0">
                <a:solidFill>
                  <a:schemeClr val="tx1"/>
                </a:solidFill>
                <a:latin typeface="Calibri" panose="020F0502020204030204" pitchFamily="34" charset="0"/>
                <a:cs typeface="Calibri" panose="020F0502020204030204" pitchFamily="34" charset="0"/>
              </a:defRPr>
            </a:lvl1pPr>
          </a:lstStyle>
          <a:p>
            <a:fld id="{157C1D8D-0310-454D-A0E5-59A7D277E98E}" type="slidenum">
              <a:rPr lang="en-US" smtClean="0"/>
              <a:pPr/>
              <a:t>‹#›</a:t>
            </a:fld>
            <a:endParaRPr lang="en-US" sz="900" dirty="0"/>
          </a:p>
        </p:txBody>
      </p:sp>
      <p:pic>
        <p:nvPicPr>
          <p:cNvPr id="17" name="Picture 16">
            <a:extLst>
              <a:ext uri="{FF2B5EF4-FFF2-40B4-BE49-F238E27FC236}">
                <a16:creationId xmlns:a16="http://schemas.microsoft.com/office/drawing/2014/main" id="{A7BF4485-1683-3E46-9B45-DD0B3E5152E0}"/>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43753" y="6325707"/>
            <a:ext cx="797860" cy="261713"/>
          </a:xfrm>
          <a:prstGeom prst="rect">
            <a:avLst/>
          </a:prstGeom>
        </p:spPr>
      </p:pic>
      <p:cxnSp>
        <p:nvCxnSpPr>
          <p:cNvPr id="10" name="Straight Connector 9">
            <a:extLst>
              <a:ext uri="{FF2B5EF4-FFF2-40B4-BE49-F238E27FC236}">
                <a16:creationId xmlns:a16="http://schemas.microsoft.com/office/drawing/2014/main" id="{DD6FADEA-BA02-9556-20A9-A349B3000229}"/>
              </a:ext>
            </a:extLst>
          </p:cNvPr>
          <p:cNvCxnSpPr>
            <a:cxnSpLocks/>
          </p:cNvCxnSpPr>
          <p:nvPr/>
        </p:nvCxnSpPr>
        <p:spPr>
          <a:xfrm>
            <a:off x="457200" y="6199093"/>
            <a:ext cx="1126863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74500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71" r:id="rId4"/>
    <p:sldLayoutId id="2147483668" r:id="rId5"/>
    <p:sldLayoutId id="2147483667" r:id="rId6"/>
    <p:sldLayoutId id="2147483665" r:id="rId7"/>
    <p:sldLayoutId id="2147483666" r:id="rId8"/>
    <p:sldLayoutId id="2147483670" r:id="rId9"/>
    <p:sldLayoutId id="2147483669" r:id="rId10"/>
    <p:sldLayoutId id="2147483664" r:id="rId11"/>
    <p:sldLayoutId id="2147483657" r:id="rId12"/>
    <p:sldLayoutId id="2147483663" r:id="rId13"/>
    <p:sldLayoutId id="2147483662" r:id="rId14"/>
    <p:sldLayoutId id="2147483672" r:id="rId1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Georgia" panose="02040502050405020303" pitchFamily="18"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3200" kern="1200">
          <a:solidFill>
            <a:schemeClr val="tx2">
              <a:lumMod val="75000"/>
              <a:lumOff val="25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00000"/>
        </a:lnSpc>
        <a:spcBef>
          <a:spcPts val="500"/>
        </a:spcBef>
        <a:buFont typeface="Cambria" panose="02040503050406030204" pitchFamily="18" charset="0"/>
        <a:buChar char="⎻"/>
        <a:defRPr sz="3200" kern="1200">
          <a:solidFill>
            <a:schemeClr val="tx2">
              <a:lumMod val="75000"/>
              <a:lumOff val="25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00000"/>
        </a:lnSpc>
        <a:spcBef>
          <a:spcPts val="500"/>
        </a:spcBef>
        <a:buFont typeface="Wingdings" pitchFamily="2" charset="2"/>
        <a:buChar char="§"/>
        <a:defRPr sz="3200" kern="1200">
          <a:solidFill>
            <a:schemeClr val="tx2">
              <a:lumMod val="75000"/>
              <a:lumOff val="25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00000"/>
        </a:lnSpc>
        <a:spcBef>
          <a:spcPts val="500"/>
        </a:spcBef>
        <a:buFont typeface="Cambria" panose="02040503050406030204" pitchFamily="18" charset="0"/>
        <a:buChar char="⎻"/>
        <a:defRPr sz="3200" kern="1200">
          <a:solidFill>
            <a:schemeClr val="tx2">
              <a:lumMod val="75000"/>
              <a:lumOff val="25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3200" kern="1200">
          <a:solidFill>
            <a:schemeClr val="tx2">
              <a:lumMod val="75000"/>
              <a:lumOff val="25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9.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courts.delaware.gov/aoc/annualreports/fy25/doc/2025%20Statistical%20Information%20Report.pdf"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courts.delaware.gov/aoc/annualreports/fy25/doc/2025%20Statistical%20Information%20Report.pdf"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courts.delaware.gov/aoc/annualreports/fy25/doc/2025%20Statistical%20Information%20Report.pdf"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corpfiles.delaware.gov/Annual-Reports/Division-of-Corporations-2025-Annual-Report.pdf"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news.bloomberglaw.com/legal-exchange-insights-and-commentary/delaware-keeps-business-filing-edge-as-texas-starts-fast-service"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thebarexaminer.ncbex.org/2025-statistics/persons-taking-and-passing-the-2025-bar-examination/"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delawarelitigation.com/?s=forum+selection+"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courts.delaware.gov/opinions/download.aspx?id=389200" TargetMode="External"/><Relationship Id="rId2" Type="http://schemas.openxmlformats.org/officeDocument/2006/relationships/hyperlink" Target="https://courts.delaware.gov/opinions/download.aspx?id=359340"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delawarelitigation.com/2026/08/articles/selected-articles-by-francis/delaware-corporate-filing-services-still-superior-despite-texas-improvements/" TargetMode="External"/><Relationship Id="rId2" Type="http://schemas.openxmlformats.org/officeDocument/2006/relationships/hyperlink" Target="https://news.bloomberglaw.com/legal-exchange-insights-and-commentary/delaware-keeps-business-filing-edge-as-texas-starts-fast-service"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file:///\\prod-na.lbbs.llp\usertemp$\sean.brennecke\2026%20Comparison%20of%20Key%20Corporate%20Governance%20Features%20in%20Select%20Jurisdictions.pdf"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corpgov.law.harvard.edu/2025/09/23/dexit-reincorporation-data-seem-to-support-the-hype/"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s://podcasts.apple.com/podcast/delaware-corporate-litigation-insights/id1896937711" TargetMode="External"/><Relationship Id="rId2" Type="http://schemas.openxmlformats.org/officeDocument/2006/relationships/hyperlink" Target="http://www.delawarelitigation.com/" TargetMode="Externa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mailto:Sean.Brennecke@lewisbrisbois.com" TargetMode="Externa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hyperlink" Target="mailto:Chauna.Abner@lewisbrisbois.com" TargetMode="External"/><Relationship Id="rId2" Type="http://schemas.openxmlformats.org/officeDocument/2006/relationships/hyperlink" Target="https://podcasts.apple.com/podcast/delaware-corporate-litigation-insights/id1896937711" TargetMode="Externa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77D2C-58E6-A4B5-54C3-C1617A119CA5}"/>
              </a:ext>
            </a:extLst>
          </p:cNvPr>
          <p:cNvSpPr>
            <a:spLocks noGrp="1"/>
          </p:cNvSpPr>
          <p:nvPr>
            <p:ph type="ctrTitle"/>
          </p:nvPr>
        </p:nvSpPr>
        <p:spPr/>
        <p:txBody>
          <a:bodyPr>
            <a:normAutofit/>
          </a:bodyPr>
          <a:lstStyle/>
          <a:p>
            <a:r>
              <a:rPr lang="en-US" dirty="0"/>
              <a:t>Why Delaware?</a:t>
            </a:r>
            <a:br>
              <a:rPr lang="en-US" dirty="0"/>
            </a:br>
            <a:r>
              <a:rPr lang="en-US" sz="5400" dirty="0"/>
              <a:t>Delaware’s Continuing Role as the Nation’s Corporate Law Leader</a:t>
            </a:r>
            <a:endParaRPr lang="en-US" dirty="0"/>
          </a:p>
        </p:txBody>
      </p:sp>
      <p:sp>
        <p:nvSpPr>
          <p:cNvPr id="3" name="Subtitle 2">
            <a:extLst>
              <a:ext uri="{FF2B5EF4-FFF2-40B4-BE49-F238E27FC236}">
                <a16:creationId xmlns:a16="http://schemas.microsoft.com/office/drawing/2014/main" id="{50452695-1813-742A-E85C-6BCAA0713521}"/>
              </a:ext>
            </a:extLst>
          </p:cNvPr>
          <p:cNvSpPr>
            <a:spLocks noGrp="1"/>
          </p:cNvSpPr>
          <p:nvPr>
            <p:ph type="subTitle" idx="1"/>
          </p:nvPr>
        </p:nvSpPr>
        <p:spPr/>
        <p:txBody>
          <a:bodyPr/>
          <a:lstStyle/>
          <a:p>
            <a:r>
              <a:rPr lang="en-US" dirty="0"/>
              <a:t>Presented by Francis G.X Pileggi, Sean M. Brennecke &amp; Chauna Abner</a:t>
            </a:r>
          </a:p>
        </p:txBody>
      </p:sp>
    </p:spTree>
    <p:extLst>
      <p:ext uri="{BB962C8B-B14F-4D97-AF65-F5344CB8AC3E}">
        <p14:creationId xmlns:p14="http://schemas.microsoft.com/office/powerpoint/2010/main" val="2632355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A067-F22C-D29F-7A25-604540356138}"/>
              </a:ext>
            </a:extLst>
          </p:cNvPr>
          <p:cNvSpPr>
            <a:spLocks noGrp="1"/>
          </p:cNvSpPr>
          <p:nvPr>
            <p:ph type="title"/>
          </p:nvPr>
        </p:nvSpPr>
        <p:spPr/>
        <p:txBody>
          <a:bodyPr/>
          <a:lstStyle/>
          <a:p>
            <a:r>
              <a:rPr lang="en-US" dirty="0"/>
              <a:t>Presenters</a:t>
            </a:r>
          </a:p>
        </p:txBody>
      </p:sp>
      <p:sp>
        <p:nvSpPr>
          <p:cNvPr id="3" name="Slide Number Placeholder 2">
            <a:extLst>
              <a:ext uri="{FF2B5EF4-FFF2-40B4-BE49-F238E27FC236}">
                <a16:creationId xmlns:a16="http://schemas.microsoft.com/office/drawing/2014/main" id="{7EEC4CEC-3D7C-28B3-C597-D0274673C08B}"/>
              </a:ext>
            </a:extLst>
          </p:cNvPr>
          <p:cNvSpPr>
            <a:spLocks noGrp="1"/>
          </p:cNvSpPr>
          <p:nvPr>
            <p:ph type="sldNum" sz="quarter" idx="12"/>
          </p:nvPr>
        </p:nvSpPr>
        <p:spPr/>
        <p:txBody>
          <a:bodyPr/>
          <a:lstStyle/>
          <a:p>
            <a:fld id="{157C1D8D-0310-454D-A0E5-59A7D277E98E}" type="slidenum">
              <a:rPr lang="en-US" smtClean="0"/>
              <a:pPr/>
              <a:t>2</a:t>
            </a:fld>
            <a:endParaRPr lang="en-US" sz="900" dirty="0"/>
          </a:p>
        </p:txBody>
      </p:sp>
      <p:sp>
        <p:nvSpPr>
          <p:cNvPr id="8" name="Text Placeholder 7">
            <a:extLst>
              <a:ext uri="{FF2B5EF4-FFF2-40B4-BE49-F238E27FC236}">
                <a16:creationId xmlns:a16="http://schemas.microsoft.com/office/drawing/2014/main" id="{760E6486-4A5C-6C70-859C-E951D223C5E4}"/>
              </a:ext>
            </a:extLst>
          </p:cNvPr>
          <p:cNvSpPr>
            <a:spLocks noGrp="1"/>
          </p:cNvSpPr>
          <p:nvPr>
            <p:ph type="body" sz="quarter" idx="17"/>
          </p:nvPr>
        </p:nvSpPr>
        <p:spPr/>
        <p:txBody>
          <a:bodyPr>
            <a:normAutofit/>
          </a:bodyPr>
          <a:lstStyle/>
          <a:p>
            <a:r>
              <a:rPr lang="en-US" dirty="0"/>
              <a:t>Francis G.X Pileggi</a:t>
            </a:r>
          </a:p>
        </p:txBody>
      </p:sp>
      <p:sp>
        <p:nvSpPr>
          <p:cNvPr id="9" name="Text Placeholder 8">
            <a:extLst>
              <a:ext uri="{FF2B5EF4-FFF2-40B4-BE49-F238E27FC236}">
                <a16:creationId xmlns:a16="http://schemas.microsoft.com/office/drawing/2014/main" id="{2DBA02AF-2489-D5D9-FE0C-D6ACC3E430AC}"/>
              </a:ext>
            </a:extLst>
          </p:cNvPr>
          <p:cNvSpPr>
            <a:spLocks noGrp="1"/>
          </p:cNvSpPr>
          <p:nvPr>
            <p:ph type="body" sz="quarter" idx="18"/>
          </p:nvPr>
        </p:nvSpPr>
        <p:spPr/>
        <p:txBody>
          <a:bodyPr/>
          <a:lstStyle/>
          <a:p>
            <a:endParaRPr lang="en-US" dirty="0"/>
          </a:p>
        </p:txBody>
      </p:sp>
      <p:sp>
        <p:nvSpPr>
          <p:cNvPr id="10" name="Text Placeholder 9">
            <a:extLst>
              <a:ext uri="{FF2B5EF4-FFF2-40B4-BE49-F238E27FC236}">
                <a16:creationId xmlns:a16="http://schemas.microsoft.com/office/drawing/2014/main" id="{7C8BB5B2-903B-67AF-333F-2A8767BADC73}"/>
              </a:ext>
            </a:extLst>
          </p:cNvPr>
          <p:cNvSpPr>
            <a:spLocks noGrp="1"/>
          </p:cNvSpPr>
          <p:nvPr>
            <p:ph type="body" sz="quarter" idx="19"/>
          </p:nvPr>
        </p:nvSpPr>
        <p:spPr/>
        <p:txBody>
          <a:bodyPr>
            <a:normAutofit/>
          </a:bodyPr>
          <a:lstStyle/>
          <a:p>
            <a:r>
              <a:rPr lang="en-US" dirty="0"/>
              <a:t>Sean M. Brennecke</a:t>
            </a:r>
          </a:p>
        </p:txBody>
      </p:sp>
      <p:sp>
        <p:nvSpPr>
          <p:cNvPr id="11" name="Text Placeholder 10">
            <a:extLst>
              <a:ext uri="{FF2B5EF4-FFF2-40B4-BE49-F238E27FC236}">
                <a16:creationId xmlns:a16="http://schemas.microsoft.com/office/drawing/2014/main" id="{87704D70-4B07-D705-05EE-5DFA564B058E}"/>
              </a:ext>
            </a:extLst>
          </p:cNvPr>
          <p:cNvSpPr>
            <a:spLocks noGrp="1"/>
          </p:cNvSpPr>
          <p:nvPr>
            <p:ph type="body" sz="quarter" idx="20"/>
          </p:nvPr>
        </p:nvSpPr>
        <p:spPr/>
        <p:txBody>
          <a:bodyPr/>
          <a:lstStyle/>
          <a:p>
            <a:endParaRPr lang="en-US" dirty="0"/>
          </a:p>
        </p:txBody>
      </p:sp>
      <p:sp>
        <p:nvSpPr>
          <p:cNvPr id="12" name="Text Placeholder 11">
            <a:extLst>
              <a:ext uri="{FF2B5EF4-FFF2-40B4-BE49-F238E27FC236}">
                <a16:creationId xmlns:a16="http://schemas.microsoft.com/office/drawing/2014/main" id="{31375086-820F-24B2-6655-0FEF33D9CBE5}"/>
              </a:ext>
            </a:extLst>
          </p:cNvPr>
          <p:cNvSpPr>
            <a:spLocks noGrp="1"/>
          </p:cNvSpPr>
          <p:nvPr>
            <p:ph type="body" sz="quarter" idx="21"/>
          </p:nvPr>
        </p:nvSpPr>
        <p:spPr/>
        <p:txBody>
          <a:bodyPr/>
          <a:lstStyle/>
          <a:p>
            <a:r>
              <a:rPr lang="en-US" dirty="0"/>
              <a:t>Chauna A. Abner</a:t>
            </a:r>
          </a:p>
        </p:txBody>
      </p:sp>
      <p:sp>
        <p:nvSpPr>
          <p:cNvPr id="13" name="Text Placeholder 12">
            <a:extLst>
              <a:ext uri="{FF2B5EF4-FFF2-40B4-BE49-F238E27FC236}">
                <a16:creationId xmlns:a16="http://schemas.microsoft.com/office/drawing/2014/main" id="{0C3E1C89-AF52-3018-CBB8-7B7E94B16F02}"/>
              </a:ext>
            </a:extLst>
          </p:cNvPr>
          <p:cNvSpPr>
            <a:spLocks noGrp="1"/>
          </p:cNvSpPr>
          <p:nvPr>
            <p:ph type="body" sz="quarter" idx="22"/>
          </p:nvPr>
        </p:nvSpPr>
        <p:spPr/>
        <p:txBody>
          <a:bodyPr/>
          <a:lstStyle/>
          <a:p>
            <a:endParaRPr lang="en-US" dirty="0"/>
          </a:p>
        </p:txBody>
      </p:sp>
      <p:pic>
        <p:nvPicPr>
          <p:cNvPr id="23" name="Picture Placeholder 5">
            <a:extLst>
              <a:ext uri="{FF2B5EF4-FFF2-40B4-BE49-F238E27FC236}">
                <a16:creationId xmlns:a16="http://schemas.microsoft.com/office/drawing/2014/main" id="{28C4F531-378B-DC7B-8D95-9546B49AC80C}"/>
              </a:ext>
            </a:extLst>
          </p:cNvPr>
          <p:cNvPicPr>
            <a:picLocks noGrp="1" noChangeAspect="1"/>
          </p:cNvPicPr>
          <p:nvPr>
            <p:ph type="pic" sz="quarter" idx="15"/>
          </p:nvPr>
        </p:nvPicPr>
        <p:blipFill>
          <a:blip r:embed="rId2"/>
          <a:srcRect/>
          <a:stretch/>
        </p:blipFill>
        <p:spPr>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pic>
      <p:pic>
        <p:nvPicPr>
          <p:cNvPr id="33" name="Picture Placeholder 6">
            <a:extLst>
              <a:ext uri="{FF2B5EF4-FFF2-40B4-BE49-F238E27FC236}">
                <a16:creationId xmlns:a16="http://schemas.microsoft.com/office/drawing/2014/main" id="{5AF5636B-75E4-DD55-BB37-C9341338F899}"/>
              </a:ext>
            </a:extLst>
          </p:cNvPr>
          <p:cNvPicPr>
            <a:picLocks noGrp="1" noChangeAspect="1"/>
          </p:cNvPicPr>
          <p:nvPr>
            <p:ph type="pic" sz="quarter" idx="13"/>
          </p:nvPr>
        </p:nvPicPr>
        <p:blipFill>
          <a:blip r:embed="rId4">
            <a:extLst>
              <a:ext uri="{28A0092B-C50C-407E-A947-70E740481C1C}">
                <a14:useLocalDpi xmlns:a14="http://schemas.microsoft.com/office/drawing/2010/main"/>
              </a:ext>
            </a:extLst>
          </a:blip>
          <a:srcRect l="5000" r="5000"/>
          <a:stretch/>
        </p:blipFill>
        <p:spPr>
          <a:xfrm>
            <a:off x="457200" y="1646238"/>
            <a:ext cx="2613025" cy="261302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pic>
      <p:pic>
        <p:nvPicPr>
          <p:cNvPr id="35" name="Picture Placeholder 6">
            <a:extLst>
              <a:ext uri="{FF2B5EF4-FFF2-40B4-BE49-F238E27FC236}">
                <a16:creationId xmlns:a16="http://schemas.microsoft.com/office/drawing/2014/main" id="{281F6232-7283-3D18-E274-4469DA77A92B}"/>
              </a:ext>
            </a:extLst>
          </p:cNvPr>
          <p:cNvPicPr>
            <a:picLocks noGrp="1" noChangeAspect="1"/>
          </p:cNvPicPr>
          <p:nvPr>
            <p:ph type="pic" sz="quarter" idx="14"/>
          </p:nvPr>
        </p:nvPicPr>
        <p:blipFill>
          <a:blip r:embed="rId5">
            <a:extLst>
              <a:ext uri="{28A0092B-C50C-407E-A947-70E740481C1C}">
                <a14:useLocalDpi xmlns:a14="http://schemas.microsoft.com/office/drawing/2010/main"/>
              </a:ext>
            </a:extLst>
          </a:blip>
          <a:srcRect l="4973" r="4973"/>
          <a:stretch/>
        </p:blipFill>
        <p:spPr>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pic>
    </p:spTree>
    <p:extLst>
      <p:ext uri="{BB962C8B-B14F-4D97-AF65-F5344CB8AC3E}">
        <p14:creationId xmlns:p14="http://schemas.microsoft.com/office/powerpoint/2010/main" val="496374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9719AF-01AE-A4F4-BE4C-8F162B7A9429}"/>
              </a:ext>
            </a:extLst>
          </p:cNvPr>
          <p:cNvSpPr>
            <a:spLocks noGrp="1"/>
          </p:cNvSpPr>
          <p:nvPr>
            <p:ph type="title"/>
          </p:nvPr>
        </p:nvSpPr>
        <p:spPr/>
        <p:txBody>
          <a:bodyPr>
            <a:normAutofit fontScale="90000"/>
          </a:bodyPr>
          <a:lstStyle/>
          <a:p>
            <a:r>
              <a:rPr lang="en-US" dirty="0"/>
              <a:t>Directors &amp; Officers Litigation Practice Group</a:t>
            </a:r>
          </a:p>
        </p:txBody>
      </p:sp>
      <p:sp>
        <p:nvSpPr>
          <p:cNvPr id="4" name="Slide Number Placeholder 3">
            <a:extLst>
              <a:ext uri="{FF2B5EF4-FFF2-40B4-BE49-F238E27FC236}">
                <a16:creationId xmlns:a16="http://schemas.microsoft.com/office/drawing/2014/main" id="{6C1ADB47-94CC-47BE-F548-B3815A3A4FFC}"/>
              </a:ext>
            </a:extLst>
          </p:cNvPr>
          <p:cNvSpPr>
            <a:spLocks noGrp="1"/>
          </p:cNvSpPr>
          <p:nvPr>
            <p:ph type="sldNum" sz="quarter" idx="4"/>
          </p:nvPr>
        </p:nvSpPr>
        <p:spPr/>
        <p:txBody>
          <a:bodyPr/>
          <a:lstStyle/>
          <a:p>
            <a:fld id="{157C1D8D-0310-454D-A0E5-59A7D277E98E}" type="slidenum">
              <a:rPr lang="en-US" smtClean="0"/>
              <a:pPr/>
              <a:t>3</a:t>
            </a:fld>
            <a:endParaRPr lang="en-US" dirty="0">
              <a:solidFill>
                <a:schemeClr val="bg1"/>
              </a:solidFill>
            </a:endParaRPr>
          </a:p>
        </p:txBody>
      </p:sp>
      <p:sp>
        <p:nvSpPr>
          <p:cNvPr id="8" name="Content Placeholder 7">
            <a:extLst>
              <a:ext uri="{FF2B5EF4-FFF2-40B4-BE49-F238E27FC236}">
                <a16:creationId xmlns:a16="http://schemas.microsoft.com/office/drawing/2014/main" id="{38A9AF4A-90A8-144A-1DFC-869D7C94450D}"/>
              </a:ext>
            </a:extLst>
          </p:cNvPr>
          <p:cNvSpPr>
            <a:spLocks noGrp="1"/>
          </p:cNvSpPr>
          <p:nvPr>
            <p:ph idx="1"/>
          </p:nvPr>
        </p:nvSpPr>
        <p:spPr/>
        <p:txBody>
          <a:bodyPr>
            <a:normAutofit fontScale="92500" lnSpcReduction="10000"/>
          </a:bodyPr>
          <a:lstStyle/>
          <a:p>
            <a:pPr marL="0" indent="0" algn="ctr">
              <a:buNone/>
            </a:pPr>
            <a:r>
              <a:rPr lang="en-US" dirty="0"/>
              <a:t>Lewis Brisbois’ Directors &amp; Officers Litigation Practice Group represents directors and officers, as well as managers in alternative entities and investors in closely-held and publicly-traded corporations—from small to mid-sized entities, to Fortune 500 companies. Our team consists of seasoned litigators who have handled the gamut of cases: individual, derivative, and class actions in federal and state courts, “bet-the-board” and “bet-the-company” litigation, breach of fiduciary duty claims, business divorces, partnership disputes, requests for injunctive relief, as well as securities law violations.</a:t>
            </a:r>
          </a:p>
        </p:txBody>
      </p:sp>
    </p:spTree>
    <p:extLst>
      <p:ext uri="{BB962C8B-B14F-4D97-AF65-F5344CB8AC3E}">
        <p14:creationId xmlns:p14="http://schemas.microsoft.com/office/powerpoint/2010/main" val="337298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9EA85-543D-4B37-4667-57E69B5BEABA}"/>
              </a:ext>
            </a:extLst>
          </p:cNvPr>
          <p:cNvSpPr>
            <a:spLocks noGrp="1"/>
          </p:cNvSpPr>
          <p:nvPr>
            <p:ph type="title"/>
          </p:nvPr>
        </p:nvSpPr>
        <p:spPr/>
        <p:txBody>
          <a:bodyPr/>
          <a:lstStyle/>
          <a:p>
            <a:r>
              <a:rPr lang="en-US" dirty="0"/>
              <a:t>Statistics</a:t>
            </a:r>
          </a:p>
        </p:txBody>
      </p:sp>
      <p:sp>
        <p:nvSpPr>
          <p:cNvPr id="3" name="Text Placeholder 2">
            <a:extLst>
              <a:ext uri="{FF2B5EF4-FFF2-40B4-BE49-F238E27FC236}">
                <a16:creationId xmlns:a16="http://schemas.microsoft.com/office/drawing/2014/main" id="{0F4E874F-3189-7540-251C-3F32F6846F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7D3869-69E5-3C95-C3CE-602051A9824B}"/>
              </a:ext>
            </a:extLst>
          </p:cNvPr>
          <p:cNvSpPr>
            <a:spLocks noGrp="1"/>
          </p:cNvSpPr>
          <p:nvPr>
            <p:ph type="sldNum" sz="quarter" idx="4"/>
          </p:nvPr>
        </p:nvSpPr>
        <p:spPr/>
        <p:txBody>
          <a:bodyPr/>
          <a:lstStyle/>
          <a:p>
            <a:fld id="{157C1D8D-0310-454D-A0E5-59A7D277E98E}" type="slidenum">
              <a:rPr lang="en-US" smtClean="0"/>
              <a:pPr/>
              <a:t>4</a:t>
            </a:fld>
            <a:endParaRPr lang="en-US" dirty="0">
              <a:solidFill>
                <a:schemeClr val="bg1"/>
              </a:solidFill>
            </a:endParaRPr>
          </a:p>
        </p:txBody>
      </p:sp>
    </p:spTree>
    <p:extLst>
      <p:ext uri="{BB962C8B-B14F-4D97-AF65-F5344CB8AC3E}">
        <p14:creationId xmlns:p14="http://schemas.microsoft.com/office/powerpoint/2010/main" val="4037040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56B9-928D-C3E2-6C50-2E09D4C2397F}"/>
              </a:ext>
            </a:extLst>
          </p:cNvPr>
          <p:cNvSpPr>
            <a:spLocks noGrp="1"/>
          </p:cNvSpPr>
          <p:nvPr>
            <p:ph type="title"/>
          </p:nvPr>
        </p:nvSpPr>
        <p:spPr/>
        <p:txBody>
          <a:bodyPr>
            <a:noAutofit/>
          </a:bodyPr>
          <a:lstStyle/>
          <a:p>
            <a:r>
              <a:rPr lang="en-US" dirty="0"/>
              <a:t>Number of Corporations &amp; Alternative Entities</a:t>
            </a:r>
            <a:r>
              <a:rPr lang="en-US" baseline="30000" dirty="0"/>
              <a:t>1</a:t>
            </a:r>
            <a:endParaRPr lang="en-US" dirty="0"/>
          </a:p>
        </p:txBody>
      </p:sp>
      <p:sp>
        <p:nvSpPr>
          <p:cNvPr id="3" name="Content Placeholder 2">
            <a:extLst>
              <a:ext uri="{FF2B5EF4-FFF2-40B4-BE49-F238E27FC236}">
                <a16:creationId xmlns:a16="http://schemas.microsoft.com/office/drawing/2014/main" id="{BCF89685-6B3B-2A21-8298-12B33BB063C4}"/>
              </a:ext>
            </a:extLst>
          </p:cNvPr>
          <p:cNvSpPr>
            <a:spLocks noGrp="1"/>
          </p:cNvSpPr>
          <p:nvPr>
            <p:ph idx="1"/>
          </p:nvPr>
        </p:nvSpPr>
        <p:spPr/>
        <p:txBody>
          <a:bodyPr>
            <a:normAutofit fontScale="77500" lnSpcReduction="20000"/>
          </a:bodyPr>
          <a:lstStyle/>
          <a:p>
            <a:r>
              <a:rPr lang="en-US" dirty="0"/>
              <a:t>As of the last calendar year, 2.28 million entities (over two-thirds of the Fortune 500) are incorporated in Delaware.</a:t>
            </a:r>
          </a:p>
          <a:p>
            <a:pPr marL="0" indent="0">
              <a:buNone/>
            </a:pPr>
            <a:endParaRPr lang="en-US" dirty="0"/>
          </a:p>
          <a:p>
            <a:pPr marL="0" indent="0">
              <a:buNone/>
            </a:pPr>
            <a:endParaRPr lang="en-US" dirty="0"/>
          </a:p>
          <a:p>
            <a:pPr marL="0" indent="0">
              <a:buNone/>
            </a:pPr>
            <a:endParaRPr lang="en-US" dirty="0"/>
          </a:p>
          <a:p>
            <a:endParaRPr lang="en-US" dirty="0"/>
          </a:p>
          <a:p>
            <a:endParaRPr lang="en-US" dirty="0"/>
          </a:p>
          <a:p>
            <a:pPr marL="0" indent="0">
              <a:buNone/>
            </a:pPr>
            <a:endParaRPr lang="en-US" dirty="0"/>
          </a:p>
          <a:p>
            <a:pPr marL="0" indent="0">
              <a:buNone/>
            </a:pPr>
            <a:endParaRPr lang="en-US" dirty="0"/>
          </a:p>
          <a:p>
            <a:pPr marL="0" indent="0">
              <a:buNone/>
            </a:pPr>
            <a:r>
              <a:rPr lang="en-US" sz="1900" baseline="30000" dirty="0"/>
              <a:t>1</a:t>
            </a:r>
            <a:r>
              <a:rPr lang="en-US" sz="1900" dirty="0"/>
              <a:t>Delaware Division of Corporations: 2025 Annual Report</a:t>
            </a:r>
            <a:r>
              <a:rPr lang="en-US" sz="2100" dirty="0"/>
              <a:t> </a:t>
            </a:r>
          </a:p>
        </p:txBody>
      </p:sp>
      <p:sp>
        <p:nvSpPr>
          <p:cNvPr id="4" name="Slide Number Placeholder 3">
            <a:extLst>
              <a:ext uri="{FF2B5EF4-FFF2-40B4-BE49-F238E27FC236}">
                <a16:creationId xmlns:a16="http://schemas.microsoft.com/office/drawing/2014/main" id="{6C6C44E0-653D-906A-7BC1-369DEC829712}"/>
              </a:ext>
            </a:extLst>
          </p:cNvPr>
          <p:cNvSpPr>
            <a:spLocks noGrp="1"/>
          </p:cNvSpPr>
          <p:nvPr>
            <p:ph type="sldNum" sz="quarter" idx="4"/>
          </p:nvPr>
        </p:nvSpPr>
        <p:spPr/>
        <p:txBody>
          <a:bodyPr/>
          <a:lstStyle/>
          <a:p>
            <a:fld id="{157C1D8D-0310-454D-A0E5-59A7D277E98E}" type="slidenum">
              <a:rPr lang="en-US" smtClean="0"/>
              <a:pPr/>
              <a:t>5</a:t>
            </a:fld>
            <a:endParaRPr lang="en-US" sz="900" dirty="0"/>
          </a:p>
        </p:txBody>
      </p:sp>
      <p:pic>
        <p:nvPicPr>
          <p:cNvPr id="8" name="Picture 7">
            <a:extLst>
              <a:ext uri="{FF2B5EF4-FFF2-40B4-BE49-F238E27FC236}">
                <a16:creationId xmlns:a16="http://schemas.microsoft.com/office/drawing/2014/main" id="{684A2543-ADFC-D30D-D82F-88672B185479}"/>
              </a:ext>
            </a:extLst>
          </p:cNvPr>
          <p:cNvPicPr>
            <a:picLocks noChangeAspect="1"/>
          </p:cNvPicPr>
          <p:nvPr/>
        </p:nvPicPr>
        <p:blipFill>
          <a:blip r:embed="rId2"/>
          <a:stretch>
            <a:fillRect/>
          </a:stretch>
        </p:blipFill>
        <p:spPr>
          <a:xfrm>
            <a:off x="1356529" y="2630836"/>
            <a:ext cx="8239543" cy="2793637"/>
          </a:xfrm>
          <a:prstGeom prst="rect">
            <a:avLst/>
          </a:prstGeom>
        </p:spPr>
      </p:pic>
    </p:spTree>
    <p:extLst>
      <p:ext uri="{BB962C8B-B14F-4D97-AF65-F5344CB8AC3E}">
        <p14:creationId xmlns:p14="http://schemas.microsoft.com/office/powerpoint/2010/main" val="1188376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771C7-A72E-CD38-BF07-2CCD4AE15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16655-4251-DD78-74F6-F27297120CA0}"/>
              </a:ext>
            </a:extLst>
          </p:cNvPr>
          <p:cNvSpPr>
            <a:spLocks noGrp="1"/>
          </p:cNvSpPr>
          <p:nvPr>
            <p:ph type="title"/>
          </p:nvPr>
        </p:nvSpPr>
        <p:spPr/>
        <p:txBody>
          <a:bodyPr>
            <a:noAutofit/>
          </a:bodyPr>
          <a:lstStyle/>
          <a:p>
            <a:r>
              <a:rPr lang="en-US" dirty="0"/>
              <a:t>Growth of Incorporation &amp; Creation of New Alternative Entities Over Past 3 Years</a:t>
            </a:r>
            <a:r>
              <a:rPr lang="en-US" baseline="30000" dirty="0"/>
              <a:t>1</a:t>
            </a:r>
            <a:endParaRPr lang="en-US" dirty="0"/>
          </a:p>
        </p:txBody>
      </p:sp>
      <p:sp>
        <p:nvSpPr>
          <p:cNvPr id="3" name="Content Placeholder 2">
            <a:extLst>
              <a:ext uri="{FF2B5EF4-FFF2-40B4-BE49-F238E27FC236}">
                <a16:creationId xmlns:a16="http://schemas.microsoft.com/office/drawing/2014/main" id="{64ECDA58-4A35-F651-DE5D-FA7AC4B3995F}"/>
              </a:ext>
            </a:extLst>
          </p:cNvPr>
          <p:cNvSpPr>
            <a:spLocks noGrp="1"/>
          </p:cNvSpPr>
          <p:nvPr>
            <p:ph idx="1"/>
          </p:nvPr>
        </p:nvSpPr>
        <p:spPr/>
        <p:txBody>
          <a:bodyPr>
            <a:normAutofit fontScale="92500"/>
          </a:bodyPr>
          <a:lstStyle/>
          <a:p>
            <a:r>
              <a:rPr lang="en-US" dirty="0"/>
              <a:t>For the 2025 year - 334,461 </a:t>
            </a:r>
            <a:r>
              <a:rPr lang="en-US" b="1" dirty="0"/>
              <a:t>new</a:t>
            </a:r>
            <a:r>
              <a:rPr lang="en-US" dirty="0"/>
              <a:t> entities were formed in Delaware.</a:t>
            </a:r>
          </a:p>
          <a:p>
            <a:pPr lvl="1"/>
            <a:r>
              <a:rPr lang="en-US" dirty="0"/>
              <a:t>&gt; 15% increase over 2024</a:t>
            </a:r>
          </a:p>
          <a:p>
            <a:pPr marL="457200" lvl="1" indent="0">
              <a:buNone/>
            </a:pPr>
            <a:endParaRPr lang="en-US" dirty="0"/>
          </a:p>
          <a:p>
            <a:endParaRPr lang="en-US" dirty="0"/>
          </a:p>
          <a:p>
            <a:endParaRPr lang="en-US" dirty="0"/>
          </a:p>
          <a:p>
            <a:pPr marL="0" indent="0">
              <a:buNone/>
            </a:pPr>
            <a:endParaRPr lang="en-US" dirty="0"/>
          </a:p>
          <a:p>
            <a:pPr marL="0" indent="0">
              <a:buNone/>
            </a:pPr>
            <a:endParaRPr lang="en-US" sz="1600" baseline="30000" dirty="0"/>
          </a:p>
          <a:p>
            <a:pPr marL="0" indent="0">
              <a:buNone/>
            </a:pPr>
            <a:r>
              <a:rPr lang="en-US" sz="1600" baseline="30000" dirty="0"/>
              <a:t>1 </a:t>
            </a:r>
            <a:r>
              <a:rPr lang="en-US" sz="1600" dirty="0"/>
              <a:t>Delaware Division of Corporations: 2025 Annual Report</a:t>
            </a:r>
          </a:p>
        </p:txBody>
      </p:sp>
      <p:sp>
        <p:nvSpPr>
          <p:cNvPr id="4" name="Slide Number Placeholder 3">
            <a:extLst>
              <a:ext uri="{FF2B5EF4-FFF2-40B4-BE49-F238E27FC236}">
                <a16:creationId xmlns:a16="http://schemas.microsoft.com/office/drawing/2014/main" id="{B9FF3931-A50C-866D-7524-CF43453C2B38}"/>
              </a:ext>
            </a:extLst>
          </p:cNvPr>
          <p:cNvSpPr>
            <a:spLocks noGrp="1"/>
          </p:cNvSpPr>
          <p:nvPr>
            <p:ph type="sldNum" sz="quarter" idx="4"/>
          </p:nvPr>
        </p:nvSpPr>
        <p:spPr/>
        <p:txBody>
          <a:bodyPr/>
          <a:lstStyle/>
          <a:p>
            <a:fld id="{157C1D8D-0310-454D-A0E5-59A7D277E98E}" type="slidenum">
              <a:rPr lang="en-US" smtClean="0"/>
              <a:pPr/>
              <a:t>6</a:t>
            </a:fld>
            <a:endParaRPr lang="en-US" sz="900" dirty="0"/>
          </a:p>
        </p:txBody>
      </p:sp>
      <p:pic>
        <p:nvPicPr>
          <p:cNvPr id="6" name="Picture 5">
            <a:extLst>
              <a:ext uri="{FF2B5EF4-FFF2-40B4-BE49-F238E27FC236}">
                <a16:creationId xmlns:a16="http://schemas.microsoft.com/office/drawing/2014/main" id="{1A6B9283-207A-EE2B-BC41-1C1C927F62CD}"/>
              </a:ext>
            </a:extLst>
          </p:cNvPr>
          <p:cNvPicPr>
            <a:picLocks noChangeAspect="1"/>
          </p:cNvPicPr>
          <p:nvPr/>
        </p:nvPicPr>
        <p:blipFill>
          <a:blip r:embed="rId2"/>
          <a:stretch>
            <a:fillRect/>
          </a:stretch>
        </p:blipFill>
        <p:spPr>
          <a:xfrm>
            <a:off x="1416817" y="2889638"/>
            <a:ext cx="7921451" cy="2602157"/>
          </a:xfrm>
          <a:prstGeom prst="rect">
            <a:avLst/>
          </a:prstGeom>
        </p:spPr>
      </p:pic>
    </p:spTree>
    <p:extLst>
      <p:ext uri="{BB962C8B-B14F-4D97-AF65-F5344CB8AC3E}">
        <p14:creationId xmlns:p14="http://schemas.microsoft.com/office/powerpoint/2010/main" val="26482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8CCB8-DBB2-B4CB-0CBA-382945887AE9}"/>
              </a:ext>
            </a:extLst>
          </p:cNvPr>
          <p:cNvSpPr>
            <a:spLocks noGrp="1"/>
          </p:cNvSpPr>
          <p:nvPr>
            <p:ph type="title"/>
          </p:nvPr>
        </p:nvSpPr>
        <p:spPr/>
        <p:txBody>
          <a:bodyPr/>
          <a:lstStyle/>
          <a:p>
            <a:r>
              <a:rPr lang="en-US" dirty="0"/>
              <a:t>Reasons for Incorporating </a:t>
            </a:r>
            <a:br>
              <a:rPr lang="en-US" dirty="0"/>
            </a:br>
            <a:r>
              <a:rPr lang="en-US" dirty="0"/>
              <a:t>in Delaware</a:t>
            </a:r>
          </a:p>
        </p:txBody>
      </p:sp>
      <p:sp>
        <p:nvSpPr>
          <p:cNvPr id="3" name="Text Placeholder 2">
            <a:extLst>
              <a:ext uri="{FF2B5EF4-FFF2-40B4-BE49-F238E27FC236}">
                <a16:creationId xmlns:a16="http://schemas.microsoft.com/office/drawing/2014/main" id="{81F45639-D5BC-F98F-D79F-5A6111525D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8517BF-F6D7-0591-2840-754BDF2D54E3}"/>
              </a:ext>
            </a:extLst>
          </p:cNvPr>
          <p:cNvSpPr>
            <a:spLocks noGrp="1"/>
          </p:cNvSpPr>
          <p:nvPr>
            <p:ph type="sldNum" sz="quarter" idx="4"/>
          </p:nvPr>
        </p:nvSpPr>
        <p:spPr/>
        <p:txBody>
          <a:bodyPr/>
          <a:lstStyle/>
          <a:p>
            <a:fld id="{157C1D8D-0310-454D-A0E5-59A7D277E98E}" type="slidenum">
              <a:rPr lang="en-US" smtClean="0"/>
              <a:pPr/>
              <a:t>7</a:t>
            </a:fld>
            <a:endParaRPr lang="en-US" dirty="0">
              <a:solidFill>
                <a:schemeClr val="bg1"/>
              </a:solidFill>
            </a:endParaRPr>
          </a:p>
        </p:txBody>
      </p:sp>
    </p:spTree>
    <p:extLst>
      <p:ext uri="{BB962C8B-B14F-4D97-AF65-F5344CB8AC3E}">
        <p14:creationId xmlns:p14="http://schemas.microsoft.com/office/powerpoint/2010/main" val="3223470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CCEF-1B30-B1C2-57BC-3EFF3E5FF612}"/>
              </a:ext>
            </a:extLst>
          </p:cNvPr>
          <p:cNvSpPr>
            <a:spLocks noGrp="1"/>
          </p:cNvSpPr>
          <p:nvPr>
            <p:ph type="title"/>
          </p:nvPr>
        </p:nvSpPr>
        <p:spPr/>
        <p:txBody>
          <a:bodyPr>
            <a:normAutofit/>
          </a:bodyPr>
          <a:lstStyle/>
          <a:p>
            <a:r>
              <a:rPr lang="en-US" dirty="0"/>
              <a:t>Court Systems &amp; Jurisdiction </a:t>
            </a:r>
          </a:p>
        </p:txBody>
      </p:sp>
      <p:sp>
        <p:nvSpPr>
          <p:cNvPr id="3" name="Content Placeholder 2">
            <a:extLst>
              <a:ext uri="{FF2B5EF4-FFF2-40B4-BE49-F238E27FC236}">
                <a16:creationId xmlns:a16="http://schemas.microsoft.com/office/drawing/2014/main" id="{D4D6387D-9C1C-1DED-F067-E7598528DDE6}"/>
              </a:ext>
            </a:extLst>
          </p:cNvPr>
          <p:cNvSpPr>
            <a:spLocks noGrp="1"/>
          </p:cNvSpPr>
          <p:nvPr>
            <p:ph idx="1"/>
          </p:nvPr>
        </p:nvSpPr>
        <p:spPr/>
        <p:txBody>
          <a:bodyPr>
            <a:normAutofit fontScale="77500" lnSpcReduction="20000"/>
          </a:bodyPr>
          <a:lstStyle/>
          <a:p>
            <a:r>
              <a:rPr lang="en-US" b="1" dirty="0"/>
              <a:t>Supreme Court</a:t>
            </a:r>
          </a:p>
          <a:p>
            <a:pPr lvl="1"/>
            <a:r>
              <a:rPr lang="en-US" dirty="0"/>
              <a:t>Court of last resort – civil, criminal and miscellaneous appeals. No intermediate appellate court. </a:t>
            </a:r>
          </a:p>
          <a:p>
            <a:r>
              <a:rPr lang="en-US" b="1" dirty="0"/>
              <a:t>2025 Supreme Court Statistics</a:t>
            </a:r>
            <a:r>
              <a:rPr lang="en-US" b="1" baseline="30000" dirty="0"/>
              <a:t>2</a:t>
            </a:r>
            <a:r>
              <a:rPr lang="en-US" b="1" dirty="0"/>
              <a:t> </a:t>
            </a:r>
          </a:p>
          <a:p>
            <a:pPr lvl="1"/>
            <a:r>
              <a:rPr lang="en-US" dirty="0"/>
              <a:t>557 new filings </a:t>
            </a:r>
          </a:p>
          <a:p>
            <a:pPr lvl="2"/>
            <a:r>
              <a:rPr lang="en-US" dirty="0"/>
              <a:t>300 civil appeals</a:t>
            </a:r>
          </a:p>
          <a:p>
            <a:pPr lvl="1"/>
            <a:r>
              <a:rPr lang="en-US" dirty="0"/>
              <a:t>522 dispositions </a:t>
            </a:r>
          </a:p>
          <a:p>
            <a:pPr lvl="2"/>
            <a:r>
              <a:rPr lang="en-US" dirty="0"/>
              <a:t>273 civil dispositions</a:t>
            </a:r>
          </a:p>
          <a:p>
            <a:r>
              <a:rPr lang="en-US" dirty="0"/>
              <a:t>Expedited appeals routinely allowed </a:t>
            </a:r>
          </a:p>
          <a:p>
            <a:r>
              <a:rPr lang="en-US" dirty="0"/>
              <a:t>Internal guidelines provide for decisions within 90 days</a:t>
            </a:r>
          </a:p>
          <a:p>
            <a:pPr marL="0" lvl="2" indent="0">
              <a:buNone/>
            </a:pPr>
            <a:r>
              <a:rPr lang="en-US" sz="1600" baseline="30000" dirty="0"/>
              <a:t>2</a:t>
            </a:r>
            <a:r>
              <a:rPr lang="en-US" sz="1600" dirty="0"/>
              <a:t>Delaware Supreme Court 2025 Annual Report  </a:t>
            </a:r>
            <a:r>
              <a:rPr lang="en-US" sz="1600" dirty="0">
                <a:hlinkClick r:id="rId2"/>
              </a:rPr>
              <a:t>Delaware Judiciary 2025 Annual Statistical Report</a:t>
            </a:r>
            <a:endParaRPr lang="en-US" sz="1600" baseline="30000" dirty="0"/>
          </a:p>
        </p:txBody>
      </p:sp>
      <p:sp>
        <p:nvSpPr>
          <p:cNvPr id="4" name="Slide Number Placeholder 3">
            <a:extLst>
              <a:ext uri="{FF2B5EF4-FFF2-40B4-BE49-F238E27FC236}">
                <a16:creationId xmlns:a16="http://schemas.microsoft.com/office/drawing/2014/main" id="{24794B47-9E4B-E6A9-EA99-182BA81A60B1}"/>
              </a:ext>
            </a:extLst>
          </p:cNvPr>
          <p:cNvSpPr>
            <a:spLocks noGrp="1"/>
          </p:cNvSpPr>
          <p:nvPr>
            <p:ph type="sldNum" sz="quarter" idx="4"/>
          </p:nvPr>
        </p:nvSpPr>
        <p:spPr/>
        <p:txBody>
          <a:bodyPr/>
          <a:lstStyle/>
          <a:p>
            <a:fld id="{157C1D8D-0310-454D-A0E5-59A7D277E98E}" type="slidenum">
              <a:rPr lang="en-US" smtClean="0"/>
              <a:pPr/>
              <a:t>8</a:t>
            </a:fld>
            <a:endParaRPr lang="en-US" sz="900" dirty="0"/>
          </a:p>
        </p:txBody>
      </p:sp>
    </p:spTree>
    <p:extLst>
      <p:ext uri="{BB962C8B-B14F-4D97-AF65-F5344CB8AC3E}">
        <p14:creationId xmlns:p14="http://schemas.microsoft.com/office/powerpoint/2010/main" val="2530385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3CD7C-3A99-D85F-7FC7-29A044DC1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F2B35A-E401-AECD-ED77-AD730792A656}"/>
              </a:ext>
            </a:extLst>
          </p:cNvPr>
          <p:cNvSpPr>
            <a:spLocks noGrp="1"/>
          </p:cNvSpPr>
          <p:nvPr>
            <p:ph type="title"/>
          </p:nvPr>
        </p:nvSpPr>
        <p:spPr/>
        <p:txBody>
          <a:bodyPr>
            <a:normAutofit/>
          </a:bodyPr>
          <a:lstStyle/>
          <a:p>
            <a:r>
              <a:rPr lang="en-US" dirty="0"/>
              <a:t>Court Systems &amp; Jurisdiction </a:t>
            </a:r>
          </a:p>
        </p:txBody>
      </p:sp>
      <p:sp>
        <p:nvSpPr>
          <p:cNvPr id="3" name="Content Placeholder 2">
            <a:extLst>
              <a:ext uri="{FF2B5EF4-FFF2-40B4-BE49-F238E27FC236}">
                <a16:creationId xmlns:a16="http://schemas.microsoft.com/office/drawing/2014/main" id="{C5BE213C-31E0-425A-6DFD-3B1E07C9D56A}"/>
              </a:ext>
            </a:extLst>
          </p:cNvPr>
          <p:cNvSpPr>
            <a:spLocks noGrp="1"/>
          </p:cNvSpPr>
          <p:nvPr>
            <p:ph idx="1"/>
          </p:nvPr>
        </p:nvSpPr>
        <p:spPr/>
        <p:txBody>
          <a:bodyPr>
            <a:normAutofit fontScale="85000" lnSpcReduction="20000"/>
          </a:bodyPr>
          <a:lstStyle/>
          <a:p>
            <a:r>
              <a:rPr lang="en-US" b="1" dirty="0"/>
              <a:t>Chancery Court</a:t>
            </a:r>
            <a:r>
              <a:rPr lang="en-US" b="1" baseline="30000" dirty="0"/>
              <a:t>3</a:t>
            </a:r>
            <a:r>
              <a:rPr lang="en-US" b="1" dirty="0"/>
              <a:t> </a:t>
            </a:r>
          </a:p>
          <a:p>
            <a:pPr lvl="1"/>
            <a:r>
              <a:rPr lang="en-US" dirty="0"/>
              <a:t>Preeminent business court in country </a:t>
            </a:r>
          </a:p>
          <a:p>
            <a:pPr marL="457200" lvl="1" indent="0">
              <a:buNone/>
            </a:pPr>
            <a:endParaRPr lang="en-US" b="1" dirty="0"/>
          </a:p>
          <a:p>
            <a:pPr lvl="1"/>
            <a:r>
              <a:rPr lang="en-US" dirty="0"/>
              <a:t>2025 Chancery Court Statistics </a:t>
            </a:r>
          </a:p>
          <a:p>
            <a:pPr lvl="2"/>
            <a:r>
              <a:rPr lang="en-US" dirty="0"/>
              <a:t>1,404 new civil cases filed </a:t>
            </a:r>
          </a:p>
          <a:p>
            <a:pPr lvl="2"/>
            <a:r>
              <a:rPr lang="en-US" dirty="0"/>
              <a:t>1,466 civil cases resolved </a:t>
            </a:r>
          </a:p>
          <a:p>
            <a:pPr lvl="1"/>
            <a:endParaRPr lang="en-US" dirty="0"/>
          </a:p>
          <a:p>
            <a:pPr lvl="1"/>
            <a:r>
              <a:rPr lang="en-US" dirty="0"/>
              <a:t>Cases are often expedited </a:t>
            </a:r>
          </a:p>
          <a:p>
            <a:pPr lvl="1"/>
            <a:r>
              <a:rPr lang="en-US" dirty="0"/>
              <a:t>Internal guidelines provide for decisions within 90 days</a:t>
            </a:r>
          </a:p>
          <a:p>
            <a:pPr marL="0" lvl="1" indent="0">
              <a:buNone/>
            </a:pPr>
            <a:r>
              <a:rPr lang="en-US" sz="1700" baseline="30000" dirty="0"/>
              <a:t>3</a:t>
            </a:r>
            <a:r>
              <a:rPr lang="en-US" sz="1700" dirty="0"/>
              <a:t> Supreme Court 2025 Annual Report  </a:t>
            </a:r>
            <a:r>
              <a:rPr lang="en-US" sz="1700" dirty="0">
                <a:hlinkClick r:id="rId2"/>
              </a:rPr>
              <a:t>Delaware Judiciary 2025 Annual Statistical Report</a:t>
            </a:r>
            <a:endParaRPr lang="en-US" sz="1700" baseline="30000" dirty="0"/>
          </a:p>
        </p:txBody>
      </p:sp>
      <p:sp>
        <p:nvSpPr>
          <p:cNvPr id="4" name="Slide Number Placeholder 3">
            <a:extLst>
              <a:ext uri="{FF2B5EF4-FFF2-40B4-BE49-F238E27FC236}">
                <a16:creationId xmlns:a16="http://schemas.microsoft.com/office/drawing/2014/main" id="{246FDCC4-4B63-9FC1-5BA4-E0FB52B10103}"/>
              </a:ext>
            </a:extLst>
          </p:cNvPr>
          <p:cNvSpPr>
            <a:spLocks noGrp="1"/>
          </p:cNvSpPr>
          <p:nvPr>
            <p:ph type="sldNum" sz="quarter" idx="4"/>
          </p:nvPr>
        </p:nvSpPr>
        <p:spPr/>
        <p:txBody>
          <a:bodyPr/>
          <a:lstStyle/>
          <a:p>
            <a:fld id="{157C1D8D-0310-454D-A0E5-59A7D277E98E}" type="slidenum">
              <a:rPr lang="en-US" smtClean="0"/>
              <a:pPr/>
              <a:t>9</a:t>
            </a:fld>
            <a:endParaRPr lang="en-US" sz="900" dirty="0"/>
          </a:p>
        </p:txBody>
      </p:sp>
    </p:spTree>
    <p:extLst>
      <p:ext uri="{BB962C8B-B14F-4D97-AF65-F5344CB8AC3E}">
        <p14:creationId xmlns:p14="http://schemas.microsoft.com/office/powerpoint/2010/main" val="2006085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2239-50DA-A8D2-7086-9C701151D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81462-9039-0FBA-3C9F-BE639AE9A7A2}"/>
              </a:ext>
            </a:extLst>
          </p:cNvPr>
          <p:cNvSpPr>
            <a:spLocks noGrp="1"/>
          </p:cNvSpPr>
          <p:nvPr>
            <p:ph type="title"/>
          </p:nvPr>
        </p:nvSpPr>
        <p:spPr/>
        <p:txBody>
          <a:bodyPr>
            <a:normAutofit/>
          </a:bodyPr>
          <a:lstStyle/>
          <a:p>
            <a:r>
              <a:rPr lang="en-US" dirty="0"/>
              <a:t>Court Systems &amp; Jurisdiction </a:t>
            </a:r>
          </a:p>
        </p:txBody>
      </p:sp>
      <p:sp>
        <p:nvSpPr>
          <p:cNvPr id="3" name="Content Placeholder 2">
            <a:extLst>
              <a:ext uri="{FF2B5EF4-FFF2-40B4-BE49-F238E27FC236}">
                <a16:creationId xmlns:a16="http://schemas.microsoft.com/office/drawing/2014/main" id="{36636158-865C-50F3-1031-D9E5F42CEB0C}"/>
              </a:ext>
            </a:extLst>
          </p:cNvPr>
          <p:cNvSpPr>
            <a:spLocks noGrp="1"/>
          </p:cNvSpPr>
          <p:nvPr>
            <p:ph idx="1"/>
          </p:nvPr>
        </p:nvSpPr>
        <p:spPr/>
        <p:txBody>
          <a:bodyPr>
            <a:normAutofit fontScale="92500"/>
          </a:bodyPr>
          <a:lstStyle/>
          <a:p>
            <a:r>
              <a:rPr lang="en-US" b="1" dirty="0"/>
              <a:t>Superior Court – Complex Commercial Litigation Division (</a:t>
            </a:r>
            <a:r>
              <a:rPr lang="en-US" b="1" dirty="0" err="1"/>
              <a:t>CCLD</a:t>
            </a:r>
            <a:r>
              <a:rPr lang="en-US" b="1" dirty="0"/>
              <a:t>)</a:t>
            </a:r>
            <a:r>
              <a:rPr lang="en-US" b="1" baseline="30000" dirty="0"/>
              <a:t>4</a:t>
            </a:r>
            <a:r>
              <a:rPr lang="en-US" b="1" dirty="0"/>
              <a:t> </a:t>
            </a:r>
          </a:p>
          <a:p>
            <a:pPr lvl="1"/>
            <a:r>
              <a:rPr lang="en-US" dirty="0"/>
              <a:t>Special division of court of general jurisdiction</a:t>
            </a:r>
          </a:p>
          <a:p>
            <a:pPr lvl="1"/>
            <a:r>
              <a:rPr lang="en-US" dirty="0"/>
              <a:t>$1 million minimum amount in controversy </a:t>
            </a:r>
          </a:p>
          <a:p>
            <a:pPr lvl="1"/>
            <a:r>
              <a:rPr lang="en-US" dirty="0"/>
              <a:t>Voluntary – one or all parties must elect to have matter heard in </a:t>
            </a:r>
            <a:r>
              <a:rPr lang="en-US" dirty="0" err="1"/>
              <a:t>CCLD</a:t>
            </a:r>
            <a:endParaRPr lang="en-US" dirty="0"/>
          </a:p>
          <a:p>
            <a:pPr lvl="1"/>
            <a:r>
              <a:rPr lang="en-US" dirty="0"/>
              <a:t>Rules and procedures are more flexible - similar to Court of Chancery</a:t>
            </a:r>
          </a:p>
          <a:p>
            <a:pPr marL="0" lvl="1" indent="0">
              <a:buNone/>
            </a:pPr>
            <a:r>
              <a:rPr lang="en-US" sz="1700" baseline="30000" dirty="0"/>
              <a:t>4</a:t>
            </a:r>
            <a:r>
              <a:rPr lang="en-US" sz="1700" dirty="0"/>
              <a:t> Supreme Court 2025 Annual Report  </a:t>
            </a:r>
            <a:r>
              <a:rPr lang="en-US" sz="1700" dirty="0">
                <a:hlinkClick r:id="rId2"/>
              </a:rPr>
              <a:t>Delaware Judiciary 2025 Annual Statistical Report</a:t>
            </a:r>
            <a:endParaRPr lang="en-US" sz="1700" baseline="30000" dirty="0"/>
          </a:p>
        </p:txBody>
      </p:sp>
      <p:sp>
        <p:nvSpPr>
          <p:cNvPr id="4" name="Slide Number Placeholder 3">
            <a:extLst>
              <a:ext uri="{FF2B5EF4-FFF2-40B4-BE49-F238E27FC236}">
                <a16:creationId xmlns:a16="http://schemas.microsoft.com/office/drawing/2014/main" id="{FE2D2805-8288-2B43-E918-E1C10AA74E20}"/>
              </a:ext>
            </a:extLst>
          </p:cNvPr>
          <p:cNvSpPr>
            <a:spLocks noGrp="1"/>
          </p:cNvSpPr>
          <p:nvPr>
            <p:ph type="sldNum" sz="quarter" idx="4"/>
          </p:nvPr>
        </p:nvSpPr>
        <p:spPr/>
        <p:txBody>
          <a:bodyPr/>
          <a:lstStyle/>
          <a:p>
            <a:fld id="{157C1D8D-0310-454D-A0E5-59A7D277E98E}" type="slidenum">
              <a:rPr lang="en-US" smtClean="0"/>
              <a:pPr/>
              <a:t>10</a:t>
            </a:fld>
            <a:endParaRPr lang="en-US" sz="900" dirty="0"/>
          </a:p>
        </p:txBody>
      </p:sp>
    </p:spTree>
    <p:extLst>
      <p:ext uri="{BB962C8B-B14F-4D97-AF65-F5344CB8AC3E}">
        <p14:creationId xmlns:p14="http://schemas.microsoft.com/office/powerpoint/2010/main" val="1037596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ABDB8-49C1-4110-6DDB-E0EAF5186E00}"/>
              </a:ext>
            </a:extLst>
          </p:cNvPr>
          <p:cNvSpPr>
            <a:spLocks noGrp="1"/>
          </p:cNvSpPr>
          <p:nvPr>
            <p:ph type="title"/>
          </p:nvPr>
        </p:nvSpPr>
        <p:spPr/>
        <p:txBody>
          <a:bodyPr>
            <a:noAutofit/>
          </a:bodyPr>
          <a:lstStyle/>
          <a:p>
            <a:r>
              <a:rPr lang="en-US" dirty="0"/>
              <a:t>Favorable, Established &amp; Predictable Corporate Laws</a:t>
            </a:r>
          </a:p>
        </p:txBody>
      </p:sp>
      <p:sp>
        <p:nvSpPr>
          <p:cNvPr id="3" name="Content Placeholder 2">
            <a:extLst>
              <a:ext uri="{FF2B5EF4-FFF2-40B4-BE49-F238E27FC236}">
                <a16:creationId xmlns:a16="http://schemas.microsoft.com/office/drawing/2014/main" id="{C009EDFD-3F02-87FC-A2E4-256B7DCF10EC}"/>
              </a:ext>
            </a:extLst>
          </p:cNvPr>
          <p:cNvSpPr>
            <a:spLocks noGrp="1"/>
          </p:cNvSpPr>
          <p:nvPr>
            <p:ph idx="1"/>
          </p:nvPr>
        </p:nvSpPr>
        <p:spPr/>
        <p:txBody>
          <a:bodyPr>
            <a:normAutofit/>
          </a:bodyPr>
          <a:lstStyle/>
          <a:p>
            <a:r>
              <a:rPr lang="en-US" dirty="0"/>
              <a:t>“Delaware’s General Corporation Law is widely regarded as the most advanced, modern and flexible corporate statute in the nation. Similarly, Delaware’s statutes governing limited liability companies, limited partnerships, and statutory trusts offer substantial contractual flexibility to design and implement governance structures to accommodate the parties’ business goals and objectives.”</a:t>
            </a:r>
            <a:r>
              <a:rPr lang="en-US" baseline="30000" dirty="0"/>
              <a:t>5</a:t>
            </a:r>
          </a:p>
          <a:p>
            <a:pPr marL="0" indent="0">
              <a:buNone/>
            </a:pPr>
            <a:r>
              <a:rPr lang="en-US" sz="1900" baseline="30000" dirty="0"/>
              <a:t>5</a:t>
            </a:r>
            <a:r>
              <a:rPr lang="en-US" sz="1600" dirty="0"/>
              <a:t>Delaware Division of Corporations 2025 Annual Report - </a:t>
            </a:r>
            <a:r>
              <a:rPr lang="en-US" sz="1600" dirty="0">
                <a:hlinkClick r:id="rId2"/>
              </a:rPr>
              <a:t>Delaware Division of Corporations: 2025 Annual Report</a:t>
            </a:r>
            <a:endParaRPr lang="en-US" sz="1600" dirty="0"/>
          </a:p>
        </p:txBody>
      </p:sp>
      <p:sp>
        <p:nvSpPr>
          <p:cNvPr id="4" name="Slide Number Placeholder 3">
            <a:extLst>
              <a:ext uri="{FF2B5EF4-FFF2-40B4-BE49-F238E27FC236}">
                <a16:creationId xmlns:a16="http://schemas.microsoft.com/office/drawing/2014/main" id="{D12B7BD5-F3CD-AA52-A8B4-1B4B6FDCDC84}"/>
              </a:ext>
            </a:extLst>
          </p:cNvPr>
          <p:cNvSpPr>
            <a:spLocks noGrp="1"/>
          </p:cNvSpPr>
          <p:nvPr>
            <p:ph type="sldNum" sz="quarter" idx="4"/>
          </p:nvPr>
        </p:nvSpPr>
        <p:spPr/>
        <p:txBody>
          <a:bodyPr/>
          <a:lstStyle/>
          <a:p>
            <a:fld id="{157C1D8D-0310-454D-A0E5-59A7D277E98E}" type="slidenum">
              <a:rPr lang="en-US" smtClean="0"/>
              <a:pPr/>
              <a:t>11</a:t>
            </a:fld>
            <a:endParaRPr lang="en-US" sz="900" dirty="0"/>
          </a:p>
        </p:txBody>
      </p:sp>
    </p:spTree>
    <p:extLst>
      <p:ext uri="{BB962C8B-B14F-4D97-AF65-F5344CB8AC3E}">
        <p14:creationId xmlns:p14="http://schemas.microsoft.com/office/powerpoint/2010/main" val="4260626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5C5C9-6952-A9AE-12B6-23DF34AAF3CB}"/>
              </a:ext>
            </a:extLst>
          </p:cNvPr>
          <p:cNvSpPr>
            <a:spLocks noGrp="1"/>
          </p:cNvSpPr>
          <p:nvPr>
            <p:ph type="title"/>
          </p:nvPr>
        </p:nvSpPr>
        <p:spPr/>
        <p:txBody>
          <a:bodyPr>
            <a:normAutofit/>
          </a:bodyPr>
          <a:lstStyle/>
          <a:p>
            <a:r>
              <a:rPr lang="en-US" dirty="0"/>
              <a:t>Division of Corporations</a:t>
            </a:r>
          </a:p>
        </p:txBody>
      </p:sp>
      <p:sp>
        <p:nvSpPr>
          <p:cNvPr id="3" name="Content Placeholder 2">
            <a:extLst>
              <a:ext uri="{FF2B5EF4-FFF2-40B4-BE49-F238E27FC236}">
                <a16:creationId xmlns:a16="http://schemas.microsoft.com/office/drawing/2014/main" id="{B4694909-1670-79D3-B313-42F067FB5A15}"/>
              </a:ext>
            </a:extLst>
          </p:cNvPr>
          <p:cNvSpPr>
            <a:spLocks noGrp="1"/>
          </p:cNvSpPr>
          <p:nvPr>
            <p:ph idx="1"/>
          </p:nvPr>
        </p:nvSpPr>
        <p:spPr/>
        <p:txBody>
          <a:bodyPr>
            <a:normAutofit fontScale="85000" lnSpcReduction="20000"/>
          </a:bodyPr>
          <a:lstStyle/>
          <a:p>
            <a:r>
              <a:rPr lang="en-US" dirty="0"/>
              <a:t>Corporate filings </a:t>
            </a:r>
          </a:p>
          <a:p>
            <a:pPr marL="0" indent="0">
              <a:buNone/>
            </a:pPr>
            <a:endParaRPr lang="en-US" dirty="0"/>
          </a:p>
          <a:p>
            <a:pPr lvl="1"/>
            <a:r>
              <a:rPr lang="en-US" dirty="0"/>
              <a:t>Expedited one-hour service available </a:t>
            </a:r>
          </a:p>
          <a:p>
            <a:pPr marL="457200" lvl="1" indent="0">
              <a:buNone/>
            </a:pPr>
            <a:endParaRPr lang="en-US" dirty="0"/>
          </a:p>
          <a:p>
            <a:pPr lvl="1"/>
            <a:r>
              <a:rPr lang="en-US" dirty="0"/>
              <a:t>Electronic filings </a:t>
            </a:r>
          </a:p>
          <a:p>
            <a:pPr marL="457200" lvl="1" indent="0">
              <a:buNone/>
            </a:pPr>
            <a:endParaRPr lang="en-US" dirty="0"/>
          </a:p>
          <a:p>
            <a:pPr lvl="1"/>
            <a:r>
              <a:rPr lang="en-US" dirty="0"/>
              <a:t>Filings processed in approximately 30 minutes  </a:t>
            </a:r>
          </a:p>
          <a:p>
            <a:endParaRPr lang="en-US" dirty="0"/>
          </a:p>
          <a:p>
            <a:r>
              <a:rPr lang="en-US" i="1" dirty="0"/>
              <a:t>See </a:t>
            </a:r>
            <a:r>
              <a:rPr lang="en-US" dirty="0"/>
              <a:t>Recent </a:t>
            </a:r>
            <a:r>
              <a:rPr lang="en-US" u="sng" dirty="0">
                <a:hlinkClick r:id="rId2"/>
              </a:rPr>
              <a:t>Bloomberg Law</a:t>
            </a:r>
            <a:r>
              <a:rPr lang="en-US" dirty="0">
                <a:hlinkClick r:id="rId2"/>
              </a:rPr>
              <a:t> Article </a:t>
            </a:r>
            <a:r>
              <a:rPr lang="en-US" dirty="0"/>
              <a:t>by Francis </a:t>
            </a:r>
            <a:r>
              <a:rPr lang="en-US" dirty="0" err="1"/>
              <a:t>G.X</a:t>
            </a:r>
            <a:r>
              <a:rPr lang="en-US" dirty="0"/>
              <a:t>. Pileggi and Aimee Czachorowski comparing Delaware and Texas filings </a:t>
            </a:r>
            <a:endParaRPr lang="en-US" i="1" dirty="0"/>
          </a:p>
        </p:txBody>
      </p:sp>
      <p:sp>
        <p:nvSpPr>
          <p:cNvPr id="4" name="Slide Number Placeholder 3">
            <a:extLst>
              <a:ext uri="{FF2B5EF4-FFF2-40B4-BE49-F238E27FC236}">
                <a16:creationId xmlns:a16="http://schemas.microsoft.com/office/drawing/2014/main" id="{7018CA55-58B9-9281-2264-741837F7F51E}"/>
              </a:ext>
            </a:extLst>
          </p:cNvPr>
          <p:cNvSpPr>
            <a:spLocks noGrp="1"/>
          </p:cNvSpPr>
          <p:nvPr>
            <p:ph type="sldNum" sz="quarter" idx="4"/>
          </p:nvPr>
        </p:nvSpPr>
        <p:spPr/>
        <p:txBody>
          <a:bodyPr/>
          <a:lstStyle/>
          <a:p>
            <a:fld id="{157C1D8D-0310-454D-A0E5-59A7D277E98E}" type="slidenum">
              <a:rPr lang="en-US" smtClean="0"/>
              <a:pPr/>
              <a:t>12</a:t>
            </a:fld>
            <a:endParaRPr lang="en-US" sz="900" dirty="0"/>
          </a:p>
        </p:txBody>
      </p:sp>
    </p:spTree>
    <p:extLst>
      <p:ext uri="{BB962C8B-B14F-4D97-AF65-F5344CB8AC3E}">
        <p14:creationId xmlns:p14="http://schemas.microsoft.com/office/powerpoint/2010/main" val="890137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0FD6C-6774-8F53-97CF-821B22A62689}"/>
              </a:ext>
            </a:extLst>
          </p:cNvPr>
          <p:cNvSpPr>
            <a:spLocks noGrp="1"/>
          </p:cNvSpPr>
          <p:nvPr>
            <p:ph type="title"/>
          </p:nvPr>
        </p:nvSpPr>
        <p:spPr/>
        <p:txBody>
          <a:bodyPr>
            <a:normAutofit fontScale="90000"/>
          </a:bodyPr>
          <a:lstStyle/>
          <a:p>
            <a:r>
              <a:rPr lang="en-US" dirty="0"/>
              <a:t>Sophisticated and Responsive Legal Community</a:t>
            </a:r>
          </a:p>
        </p:txBody>
      </p:sp>
      <p:sp>
        <p:nvSpPr>
          <p:cNvPr id="3" name="Content Placeholder 2">
            <a:extLst>
              <a:ext uri="{FF2B5EF4-FFF2-40B4-BE49-F238E27FC236}">
                <a16:creationId xmlns:a16="http://schemas.microsoft.com/office/drawing/2014/main" id="{A7A2EB64-1583-52D2-ECF2-5F2A9E5CB523}"/>
              </a:ext>
            </a:extLst>
          </p:cNvPr>
          <p:cNvSpPr>
            <a:spLocks noGrp="1"/>
          </p:cNvSpPr>
          <p:nvPr>
            <p:ph idx="1"/>
          </p:nvPr>
        </p:nvSpPr>
        <p:spPr/>
        <p:txBody>
          <a:bodyPr>
            <a:normAutofit fontScale="77500" lnSpcReduction="20000"/>
          </a:bodyPr>
          <a:lstStyle/>
          <a:p>
            <a:r>
              <a:rPr lang="en-US" dirty="0"/>
              <a:t>Comparatively small bar / frequent players </a:t>
            </a:r>
          </a:p>
          <a:p>
            <a:pPr lvl="1"/>
            <a:r>
              <a:rPr lang="en-US" dirty="0"/>
              <a:t>2025 </a:t>
            </a:r>
          </a:p>
          <a:p>
            <a:pPr lvl="2"/>
            <a:r>
              <a:rPr lang="en-US" dirty="0"/>
              <a:t>Delaware – 306 people took the bar exam, 204 people passed</a:t>
            </a:r>
            <a:r>
              <a:rPr lang="en-US" baseline="30000" dirty="0"/>
              <a:t>6</a:t>
            </a:r>
          </a:p>
          <a:p>
            <a:pPr lvl="2"/>
            <a:r>
              <a:rPr lang="en-US" dirty="0"/>
              <a:t>New York – 14,021 people took the exam, 8,559 people passed </a:t>
            </a:r>
          </a:p>
          <a:p>
            <a:pPr marL="457200" lvl="1" indent="0">
              <a:buNone/>
            </a:pPr>
            <a:endParaRPr lang="en-US" dirty="0"/>
          </a:p>
          <a:p>
            <a:r>
              <a:rPr lang="en-US" dirty="0"/>
              <a:t>High specialized </a:t>
            </a:r>
          </a:p>
          <a:p>
            <a:endParaRPr lang="en-US" dirty="0"/>
          </a:p>
          <a:p>
            <a:r>
              <a:rPr lang="en-US" dirty="0"/>
              <a:t>“The Delaware Way”</a:t>
            </a:r>
          </a:p>
          <a:p>
            <a:pPr marL="0" indent="0">
              <a:buNone/>
            </a:pPr>
            <a:endParaRPr lang="en-US" dirty="0"/>
          </a:p>
          <a:p>
            <a:pPr marL="0" indent="0">
              <a:buNone/>
            </a:pPr>
            <a:r>
              <a:rPr lang="en-US" sz="2100" baseline="30000" dirty="0"/>
              <a:t>6 </a:t>
            </a:r>
            <a:r>
              <a:rPr lang="en-US" sz="2100" dirty="0">
                <a:hlinkClick r:id="rId2"/>
              </a:rPr>
              <a:t>Persons Taking and Passing the 2025 Bar Examination - National Conference of Bar Examiners</a:t>
            </a:r>
            <a:endParaRPr lang="en-US" sz="2100" baseline="30000" dirty="0"/>
          </a:p>
        </p:txBody>
      </p:sp>
      <p:sp>
        <p:nvSpPr>
          <p:cNvPr id="4" name="Slide Number Placeholder 3">
            <a:extLst>
              <a:ext uri="{FF2B5EF4-FFF2-40B4-BE49-F238E27FC236}">
                <a16:creationId xmlns:a16="http://schemas.microsoft.com/office/drawing/2014/main" id="{66C55B74-E9AE-9A82-E90D-50C2476E05AD}"/>
              </a:ext>
            </a:extLst>
          </p:cNvPr>
          <p:cNvSpPr>
            <a:spLocks noGrp="1"/>
          </p:cNvSpPr>
          <p:nvPr>
            <p:ph type="sldNum" sz="quarter" idx="4"/>
          </p:nvPr>
        </p:nvSpPr>
        <p:spPr/>
        <p:txBody>
          <a:bodyPr/>
          <a:lstStyle/>
          <a:p>
            <a:fld id="{157C1D8D-0310-454D-A0E5-59A7D277E98E}" type="slidenum">
              <a:rPr lang="en-US" smtClean="0"/>
              <a:pPr/>
              <a:t>13</a:t>
            </a:fld>
            <a:endParaRPr lang="en-US" sz="900" dirty="0"/>
          </a:p>
        </p:txBody>
      </p:sp>
    </p:spTree>
    <p:extLst>
      <p:ext uri="{BB962C8B-B14F-4D97-AF65-F5344CB8AC3E}">
        <p14:creationId xmlns:p14="http://schemas.microsoft.com/office/powerpoint/2010/main" val="1835381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287F-2543-1820-1906-5778C939D32A}"/>
              </a:ext>
            </a:extLst>
          </p:cNvPr>
          <p:cNvSpPr>
            <a:spLocks noGrp="1"/>
          </p:cNvSpPr>
          <p:nvPr>
            <p:ph type="title"/>
          </p:nvPr>
        </p:nvSpPr>
        <p:spPr/>
        <p:txBody>
          <a:bodyPr/>
          <a:lstStyle/>
          <a:p>
            <a:r>
              <a:rPr lang="en-US" dirty="0"/>
              <a:t>Use of Delaware Law </a:t>
            </a:r>
          </a:p>
        </p:txBody>
      </p:sp>
      <p:sp>
        <p:nvSpPr>
          <p:cNvPr id="3" name="Text Placeholder 2">
            <a:extLst>
              <a:ext uri="{FF2B5EF4-FFF2-40B4-BE49-F238E27FC236}">
                <a16:creationId xmlns:a16="http://schemas.microsoft.com/office/drawing/2014/main" id="{997AC8DA-A8E2-954D-7691-E59BDCFE55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9B82EA-C8F7-89B8-B0D4-B53207AC1CD8}"/>
              </a:ext>
            </a:extLst>
          </p:cNvPr>
          <p:cNvSpPr>
            <a:spLocks noGrp="1"/>
          </p:cNvSpPr>
          <p:nvPr>
            <p:ph type="sldNum" sz="quarter" idx="4"/>
          </p:nvPr>
        </p:nvSpPr>
        <p:spPr/>
        <p:txBody>
          <a:bodyPr/>
          <a:lstStyle/>
          <a:p>
            <a:fld id="{157C1D8D-0310-454D-A0E5-59A7D277E98E}" type="slidenum">
              <a:rPr lang="en-US" smtClean="0"/>
              <a:pPr/>
              <a:t>14</a:t>
            </a:fld>
            <a:endParaRPr lang="en-US" dirty="0">
              <a:solidFill>
                <a:schemeClr val="bg1"/>
              </a:solidFill>
            </a:endParaRPr>
          </a:p>
        </p:txBody>
      </p:sp>
    </p:spTree>
    <p:extLst>
      <p:ext uri="{BB962C8B-B14F-4D97-AF65-F5344CB8AC3E}">
        <p14:creationId xmlns:p14="http://schemas.microsoft.com/office/powerpoint/2010/main" val="123642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D9C97-280B-7703-D574-DF6391ACD4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B5E68-28A9-7D11-B569-A36163637F4E}"/>
              </a:ext>
            </a:extLst>
          </p:cNvPr>
          <p:cNvSpPr>
            <a:spLocks noGrp="1"/>
          </p:cNvSpPr>
          <p:nvPr>
            <p:ph type="title"/>
          </p:nvPr>
        </p:nvSpPr>
        <p:spPr/>
        <p:txBody>
          <a:bodyPr>
            <a:normAutofit/>
          </a:bodyPr>
          <a:lstStyle/>
          <a:p>
            <a:r>
              <a:rPr lang="en-US" dirty="0"/>
              <a:t>Internal Affairs Doctrine </a:t>
            </a:r>
          </a:p>
        </p:txBody>
      </p:sp>
      <p:sp>
        <p:nvSpPr>
          <p:cNvPr id="3" name="Content Placeholder 2">
            <a:extLst>
              <a:ext uri="{FF2B5EF4-FFF2-40B4-BE49-F238E27FC236}">
                <a16:creationId xmlns:a16="http://schemas.microsoft.com/office/drawing/2014/main" id="{023E159A-8A3E-D877-9E58-C29A235B8301}"/>
              </a:ext>
            </a:extLst>
          </p:cNvPr>
          <p:cNvSpPr>
            <a:spLocks noGrp="1"/>
          </p:cNvSpPr>
          <p:nvPr>
            <p:ph idx="1"/>
          </p:nvPr>
        </p:nvSpPr>
        <p:spPr/>
        <p:txBody>
          <a:bodyPr>
            <a:normAutofit fontScale="47500" lnSpcReduction="20000"/>
          </a:bodyPr>
          <a:lstStyle/>
          <a:p>
            <a:r>
              <a:rPr lang="en-US" sz="5100" dirty="0"/>
              <a:t>Only applies to “matters that pertain to the relationships among or between the corporation and its officers, directors, and shareholders”</a:t>
            </a:r>
          </a:p>
          <a:p>
            <a:pPr marL="0" indent="0">
              <a:buNone/>
            </a:pPr>
            <a:endParaRPr lang="en-US" sz="5100" dirty="0"/>
          </a:p>
          <a:p>
            <a:r>
              <a:rPr lang="en-US" sz="5100" dirty="0"/>
              <a:t>Does not apply to matters where third-parties rights are involved, e.g. contracts and torts  </a:t>
            </a:r>
          </a:p>
          <a:p>
            <a:endParaRPr lang="en-US" sz="5100" dirty="0"/>
          </a:p>
          <a:p>
            <a:r>
              <a:rPr lang="en-US" sz="5100" dirty="0"/>
              <a:t>Examples include shareholder right disputes, and corporate governance issues </a:t>
            </a:r>
            <a:br>
              <a:rPr lang="en-US" sz="5100" dirty="0"/>
            </a:br>
            <a:endParaRPr lang="en-US" dirty="0"/>
          </a:p>
          <a:p>
            <a:pPr marL="0" indent="0">
              <a:buNone/>
            </a:pPr>
            <a:br>
              <a:rPr lang="en-US" dirty="0"/>
            </a:br>
            <a:r>
              <a:rPr lang="en-US" i="1" dirty="0"/>
              <a:t>Juul Labs, Inc. v. Grove</a:t>
            </a:r>
            <a:r>
              <a:rPr lang="en-US" dirty="0"/>
              <a:t>, 238 A.3d 904, 914 (Del. Ch. 2020)</a:t>
            </a:r>
          </a:p>
        </p:txBody>
      </p:sp>
      <p:sp>
        <p:nvSpPr>
          <p:cNvPr id="4" name="Slide Number Placeholder 3">
            <a:extLst>
              <a:ext uri="{FF2B5EF4-FFF2-40B4-BE49-F238E27FC236}">
                <a16:creationId xmlns:a16="http://schemas.microsoft.com/office/drawing/2014/main" id="{1F0F4354-1D9A-D694-5267-420777DD0C09}"/>
              </a:ext>
            </a:extLst>
          </p:cNvPr>
          <p:cNvSpPr>
            <a:spLocks noGrp="1"/>
          </p:cNvSpPr>
          <p:nvPr>
            <p:ph type="sldNum" sz="quarter" idx="4"/>
          </p:nvPr>
        </p:nvSpPr>
        <p:spPr/>
        <p:txBody>
          <a:bodyPr/>
          <a:lstStyle/>
          <a:p>
            <a:fld id="{157C1D8D-0310-454D-A0E5-59A7D277E98E}" type="slidenum">
              <a:rPr lang="en-US" smtClean="0"/>
              <a:pPr/>
              <a:t>15</a:t>
            </a:fld>
            <a:endParaRPr lang="en-US" sz="900" dirty="0"/>
          </a:p>
        </p:txBody>
      </p:sp>
    </p:spTree>
    <p:extLst>
      <p:ext uri="{BB962C8B-B14F-4D97-AF65-F5344CB8AC3E}">
        <p14:creationId xmlns:p14="http://schemas.microsoft.com/office/powerpoint/2010/main" val="321659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2476D-17DB-89DC-E377-88D68C48B3BA}"/>
              </a:ext>
            </a:extLst>
          </p:cNvPr>
          <p:cNvSpPr>
            <a:spLocks noGrp="1"/>
          </p:cNvSpPr>
          <p:nvPr>
            <p:ph type="title"/>
          </p:nvPr>
        </p:nvSpPr>
        <p:spPr/>
        <p:txBody>
          <a:bodyPr>
            <a:normAutofit/>
          </a:bodyPr>
          <a:lstStyle/>
          <a:p>
            <a:r>
              <a:rPr lang="en-US" dirty="0"/>
              <a:t>Forum Selection Clauses </a:t>
            </a:r>
          </a:p>
        </p:txBody>
      </p:sp>
      <p:sp>
        <p:nvSpPr>
          <p:cNvPr id="3" name="Content Placeholder 2">
            <a:extLst>
              <a:ext uri="{FF2B5EF4-FFF2-40B4-BE49-F238E27FC236}">
                <a16:creationId xmlns:a16="http://schemas.microsoft.com/office/drawing/2014/main" id="{DE0D3BBE-09EE-2180-FACB-BA6D2DB7CC13}"/>
              </a:ext>
            </a:extLst>
          </p:cNvPr>
          <p:cNvSpPr>
            <a:spLocks noGrp="1"/>
          </p:cNvSpPr>
          <p:nvPr>
            <p:ph idx="1"/>
          </p:nvPr>
        </p:nvSpPr>
        <p:spPr/>
        <p:txBody>
          <a:bodyPr>
            <a:normAutofit fontScale="85000" lnSpcReduction="10000"/>
          </a:bodyPr>
          <a:lstStyle/>
          <a:p>
            <a:pPr marL="0" indent="0">
              <a:buNone/>
            </a:pPr>
            <a:endParaRPr lang="en-US" dirty="0">
              <a:highlight>
                <a:srgbClr val="FFFF00"/>
              </a:highlight>
            </a:endParaRPr>
          </a:p>
          <a:p>
            <a:r>
              <a:rPr lang="en-US" i="1" dirty="0"/>
              <a:t>See </a:t>
            </a:r>
            <a:r>
              <a:rPr lang="en-US" i="1" dirty="0">
                <a:hlinkClick r:id="rId2"/>
              </a:rPr>
              <a:t>Kelly Roofing Holdings, LLC v. Flores</a:t>
            </a:r>
            <a:r>
              <a:rPr lang="en-US" dirty="0">
                <a:hlinkClick r:id="rId2"/>
              </a:rPr>
              <a:t>, C.A. No. 2025-1049-BWD (Del. Ch. June 4, 2026) </a:t>
            </a:r>
            <a:r>
              <a:rPr lang="en-US" dirty="0"/>
              <a:t>(addressing (</a:t>
            </a:r>
            <a:r>
              <a:rPr lang="en-US" dirty="0" err="1"/>
              <a:t>i</a:t>
            </a:r>
            <a:r>
              <a:rPr lang="en-US" dirty="0"/>
              <a:t>) when language in a forum clause is permissive or mandatory; (ii) which venue prevails when two related agreements provide for different forum requirements; and (iii) when the first-filed </a:t>
            </a:r>
            <a:r>
              <a:rPr lang="en-US" i="1" dirty="0"/>
              <a:t>McWane</a:t>
            </a:r>
            <a:r>
              <a:rPr lang="en-US" dirty="0"/>
              <a:t> rule is trumped by a forum selection clause)</a:t>
            </a:r>
            <a:endParaRPr lang="en-US" i="1" dirty="0"/>
          </a:p>
          <a:p>
            <a:r>
              <a:rPr lang="en-US" dirty="0"/>
              <a:t>Exclusive v. permissive </a:t>
            </a:r>
          </a:p>
          <a:p>
            <a:r>
              <a:rPr lang="en-US" dirty="0"/>
              <a:t>Court’s tendency to enforce clear forum selection clauses </a:t>
            </a:r>
          </a:p>
          <a:p>
            <a:r>
              <a:rPr lang="en-US" dirty="0"/>
              <a:t>Discussion of recent case law on forum selection clauses</a:t>
            </a:r>
          </a:p>
        </p:txBody>
      </p:sp>
      <p:sp>
        <p:nvSpPr>
          <p:cNvPr id="4" name="Slide Number Placeholder 3">
            <a:extLst>
              <a:ext uri="{FF2B5EF4-FFF2-40B4-BE49-F238E27FC236}">
                <a16:creationId xmlns:a16="http://schemas.microsoft.com/office/drawing/2014/main" id="{EAF15E0F-3AF6-DAD7-3CF9-3BAB3539FDFB}"/>
              </a:ext>
            </a:extLst>
          </p:cNvPr>
          <p:cNvSpPr>
            <a:spLocks noGrp="1"/>
          </p:cNvSpPr>
          <p:nvPr>
            <p:ph type="sldNum" sz="quarter" idx="4"/>
          </p:nvPr>
        </p:nvSpPr>
        <p:spPr/>
        <p:txBody>
          <a:bodyPr/>
          <a:lstStyle/>
          <a:p>
            <a:fld id="{157C1D8D-0310-454D-A0E5-59A7D277E98E}" type="slidenum">
              <a:rPr lang="en-US" smtClean="0"/>
              <a:pPr/>
              <a:t>16</a:t>
            </a:fld>
            <a:endParaRPr lang="en-US" sz="900" dirty="0"/>
          </a:p>
        </p:txBody>
      </p:sp>
    </p:spTree>
    <p:extLst>
      <p:ext uri="{BB962C8B-B14F-4D97-AF65-F5344CB8AC3E}">
        <p14:creationId xmlns:p14="http://schemas.microsoft.com/office/powerpoint/2010/main" val="190178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3AAC-109D-D8A3-B754-78528D8B4BE5}"/>
              </a:ext>
            </a:extLst>
          </p:cNvPr>
          <p:cNvSpPr>
            <a:spLocks noGrp="1"/>
          </p:cNvSpPr>
          <p:nvPr>
            <p:ph type="title"/>
          </p:nvPr>
        </p:nvSpPr>
        <p:spPr/>
        <p:txBody>
          <a:bodyPr/>
          <a:lstStyle/>
          <a:p>
            <a:r>
              <a:rPr lang="en-US" dirty="0"/>
              <a:t>Tesla &amp; </a:t>
            </a:r>
            <a:r>
              <a:rPr lang="en-US" dirty="0" err="1"/>
              <a:t>DExit</a:t>
            </a:r>
            <a:endParaRPr lang="en-US" dirty="0"/>
          </a:p>
        </p:txBody>
      </p:sp>
      <p:sp>
        <p:nvSpPr>
          <p:cNvPr id="3" name="Text Placeholder 2">
            <a:extLst>
              <a:ext uri="{FF2B5EF4-FFF2-40B4-BE49-F238E27FC236}">
                <a16:creationId xmlns:a16="http://schemas.microsoft.com/office/drawing/2014/main" id="{4808EE82-B36E-6498-0A51-BAD630C398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3FA16D-F0A7-B603-EA75-4191DC8A7056}"/>
              </a:ext>
            </a:extLst>
          </p:cNvPr>
          <p:cNvSpPr>
            <a:spLocks noGrp="1"/>
          </p:cNvSpPr>
          <p:nvPr>
            <p:ph type="sldNum" sz="quarter" idx="4"/>
          </p:nvPr>
        </p:nvSpPr>
        <p:spPr/>
        <p:txBody>
          <a:bodyPr/>
          <a:lstStyle/>
          <a:p>
            <a:fld id="{157C1D8D-0310-454D-A0E5-59A7D277E98E}" type="slidenum">
              <a:rPr lang="en-US" smtClean="0"/>
              <a:pPr/>
              <a:t>17</a:t>
            </a:fld>
            <a:endParaRPr lang="en-US" dirty="0">
              <a:solidFill>
                <a:schemeClr val="bg1"/>
              </a:solidFill>
            </a:endParaRPr>
          </a:p>
        </p:txBody>
      </p:sp>
    </p:spTree>
    <p:extLst>
      <p:ext uri="{BB962C8B-B14F-4D97-AF65-F5344CB8AC3E}">
        <p14:creationId xmlns:p14="http://schemas.microsoft.com/office/powerpoint/2010/main" val="2676686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9AFE-CB47-6839-5817-DD32C428AC95}"/>
              </a:ext>
            </a:extLst>
          </p:cNvPr>
          <p:cNvSpPr>
            <a:spLocks noGrp="1"/>
          </p:cNvSpPr>
          <p:nvPr>
            <p:ph type="title"/>
          </p:nvPr>
        </p:nvSpPr>
        <p:spPr/>
        <p:txBody>
          <a:bodyPr>
            <a:normAutofit/>
          </a:bodyPr>
          <a:lstStyle/>
          <a:p>
            <a:r>
              <a:rPr lang="sv-SE" dirty="0"/>
              <a:t>Tesla Litigation and Reincoporation to Texas </a:t>
            </a:r>
            <a:endParaRPr lang="en-US" dirty="0"/>
          </a:p>
        </p:txBody>
      </p:sp>
      <p:sp>
        <p:nvSpPr>
          <p:cNvPr id="3" name="Content Placeholder 2">
            <a:extLst>
              <a:ext uri="{FF2B5EF4-FFF2-40B4-BE49-F238E27FC236}">
                <a16:creationId xmlns:a16="http://schemas.microsoft.com/office/drawing/2014/main" id="{07969EA4-CCBF-A9CD-848A-98DDBA31CBE0}"/>
              </a:ext>
            </a:extLst>
          </p:cNvPr>
          <p:cNvSpPr>
            <a:spLocks noGrp="1"/>
          </p:cNvSpPr>
          <p:nvPr>
            <p:ph idx="1"/>
          </p:nvPr>
        </p:nvSpPr>
        <p:spPr/>
        <p:txBody>
          <a:bodyPr>
            <a:normAutofit fontScale="85000" lnSpcReduction="20000"/>
          </a:bodyPr>
          <a:lstStyle/>
          <a:p>
            <a:pPr lvl="1"/>
            <a:r>
              <a:rPr lang="en-US" b="1" dirty="0"/>
              <a:t>February 2024 </a:t>
            </a:r>
            <a:r>
              <a:rPr lang="en-US" dirty="0"/>
              <a:t>– Chancellor Kathaleen McCormick ordered recission of a performance-based stock option grant Tesla’s board of directors approved for Elon Musk with a potential $55.8 billion maximum value.</a:t>
            </a:r>
            <a:r>
              <a:rPr lang="en-US" dirty="0">
                <a:hlinkClick r:id="rId2"/>
              </a:rPr>
              <a:t> </a:t>
            </a:r>
            <a:r>
              <a:rPr lang="en-US" i="1" dirty="0">
                <a:hlinkClick r:id="rId2"/>
              </a:rPr>
              <a:t>Tornetta v Musk</a:t>
            </a:r>
            <a:r>
              <a:rPr lang="en-US" dirty="0">
                <a:hlinkClick r:id="rId2"/>
              </a:rPr>
              <a:t>.aspx</a:t>
            </a:r>
            <a:endParaRPr lang="en-US" dirty="0"/>
          </a:p>
          <a:p>
            <a:pPr lvl="1"/>
            <a:endParaRPr lang="en-US" b="1" dirty="0"/>
          </a:p>
          <a:p>
            <a:pPr lvl="2"/>
            <a:r>
              <a:rPr lang="en-US" b="1" dirty="0"/>
              <a:t>April 2025 </a:t>
            </a:r>
            <a:r>
              <a:rPr lang="en-US" dirty="0"/>
              <a:t>– Delaware Supreme Court unanimously reversed the Chancery decision and reinstated the grant, stating that rescission would leave Musk uncompensated for six years of service.</a:t>
            </a:r>
            <a:r>
              <a:rPr lang="en-US" dirty="0">
                <a:hlinkClick r:id="rId3"/>
              </a:rPr>
              <a:t> </a:t>
            </a:r>
            <a:r>
              <a:rPr lang="en-US" i="1" dirty="0">
                <a:hlinkClick r:id="rId3"/>
              </a:rPr>
              <a:t>In re Tesla Deriv. Litig</a:t>
            </a:r>
            <a:r>
              <a:rPr lang="en-US" dirty="0">
                <a:hlinkClick r:id="rId3"/>
              </a:rPr>
              <a:t>.aspx</a:t>
            </a:r>
            <a:endParaRPr lang="en-US" dirty="0"/>
          </a:p>
          <a:p>
            <a:pPr marL="914400" lvl="2" indent="0">
              <a:buNone/>
            </a:pPr>
            <a:endParaRPr lang="en-US" dirty="0"/>
          </a:p>
          <a:p>
            <a:pPr lvl="1"/>
            <a:r>
              <a:rPr lang="en-US" b="1" dirty="0"/>
              <a:t>June 2024 – Tesla reincorporated in Texas</a:t>
            </a:r>
            <a:endParaRPr lang="en-US" dirty="0"/>
          </a:p>
          <a:p>
            <a:pPr lvl="1"/>
            <a:endParaRPr lang="en-US" dirty="0"/>
          </a:p>
        </p:txBody>
      </p:sp>
      <p:sp>
        <p:nvSpPr>
          <p:cNvPr id="4" name="Slide Number Placeholder 3">
            <a:extLst>
              <a:ext uri="{FF2B5EF4-FFF2-40B4-BE49-F238E27FC236}">
                <a16:creationId xmlns:a16="http://schemas.microsoft.com/office/drawing/2014/main" id="{BE75531A-26F1-701E-77BD-25BE6A59F4EE}"/>
              </a:ext>
            </a:extLst>
          </p:cNvPr>
          <p:cNvSpPr>
            <a:spLocks noGrp="1"/>
          </p:cNvSpPr>
          <p:nvPr>
            <p:ph type="sldNum" sz="quarter" idx="4"/>
          </p:nvPr>
        </p:nvSpPr>
        <p:spPr/>
        <p:txBody>
          <a:bodyPr/>
          <a:lstStyle/>
          <a:p>
            <a:fld id="{157C1D8D-0310-454D-A0E5-59A7D277E98E}" type="slidenum">
              <a:rPr lang="en-US" smtClean="0"/>
              <a:pPr/>
              <a:t>18</a:t>
            </a:fld>
            <a:endParaRPr lang="en-US" sz="900" dirty="0"/>
          </a:p>
        </p:txBody>
      </p:sp>
    </p:spTree>
    <p:extLst>
      <p:ext uri="{BB962C8B-B14F-4D97-AF65-F5344CB8AC3E}">
        <p14:creationId xmlns:p14="http://schemas.microsoft.com/office/powerpoint/2010/main" val="3262147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47E6B-3E5C-EE24-0E84-4C0BEC31E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63C78-AD21-F5F5-0C21-BA448A49A5A1}"/>
              </a:ext>
            </a:extLst>
          </p:cNvPr>
          <p:cNvSpPr>
            <a:spLocks noGrp="1"/>
          </p:cNvSpPr>
          <p:nvPr>
            <p:ph type="title"/>
          </p:nvPr>
        </p:nvSpPr>
        <p:spPr/>
        <p:txBody>
          <a:bodyPr>
            <a:normAutofit fontScale="90000"/>
          </a:bodyPr>
          <a:lstStyle/>
          <a:p>
            <a:r>
              <a:rPr lang="en-US" dirty="0" err="1"/>
              <a:t>DExit</a:t>
            </a:r>
            <a:r>
              <a:rPr lang="en-US" dirty="0"/>
              <a:t> and a “Trend” of Reincorporating Away from Delaware</a:t>
            </a:r>
          </a:p>
        </p:txBody>
      </p:sp>
      <p:sp>
        <p:nvSpPr>
          <p:cNvPr id="3" name="Content Placeholder 2">
            <a:extLst>
              <a:ext uri="{FF2B5EF4-FFF2-40B4-BE49-F238E27FC236}">
                <a16:creationId xmlns:a16="http://schemas.microsoft.com/office/drawing/2014/main" id="{AD955255-15CB-D92E-970A-CD965603E9F7}"/>
              </a:ext>
            </a:extLst>
          </p:cNvPr>
          <p:cNvSpPr>
            <a:spLocks noGrp="1"/>
          </p:cNvSpPr>
          <p:nvPr>
            <p:ph idx="1"/>
          </p:nvPr>
        </p:nvSpPr>
        <p:spPr/>
        <p:txBody>
          <a:bodyPr>
            <a:normAutofit fontScale="70000" lnSpcReduction="20000"/>
          </a:bodyPr>
          <a:lstStyle/>
          <a:p>
            <a:r>
              <a:rPr lang="en-US" b="1" dirty="0"/>
              <a:t>“</a:t>
            </a:r>
            <a:r>
              <a:rPr lang="en-US" b="1" dirty="0" err="1"/>
              <a:t>DExit</a:t>
            </a:r>
            <a:r>
              <a:rPr lang="en-US" b="1" dirty="0"/>
              <a:t>”</a:t>
            </a:r>
          </a:p>
          <a:p>
            <a:pPr lvl="1"/>
            <a:r>
              <a:rPr lang="en-US" dirty="0"/>
              <a:t>Phrase commentators used to describe a series of companies reincorporating away from Delaware</a:t>
            </a:r>
          </a:p>
          <a:p>
            <a:pPr lvl="1"/>
            <a:r>
              <a:rPr lang="en-US" dirty="0"/>
              <a:t>Began with Tesla reincorporation in June 2024</a:t>
            </a:r>
          </a:p>
          <a:p>
            <a:pPr lvl="1"/>
            <a:r>
              <a:rPr lang="en-US" dirty="0"/>
              <a:t>Commonly based on company’s perception that Delaware courts were activists and restricting corporate rights</a:t>
            </a:r>
          </a:p>
          <a:p>
            <a:r>
              <a:rPr lang="en-US" dirty="0"/>
              <a:t>But</a:t>
            </a:r>
          </a:p>
          <a:p>
            <a:pPr lvl="1"/>
            <a:r>
              <a:rPr lang="en-US" dirty="0"/>
              <a:t>No decrease in recent new entities formed in Delaware post-2025 changes by SB 21</a:t>
            </a:r>
          </a:p>
          <a:p>
            <a:pPr lvl="1"/>
            <a:r>
              <a:rPr lang="en-US" i="1" dirty="0"/>
              <a:t>See also </a:t>
            </a:r>
          </a:p>
          <a:p>
            <a:pPr lvl="2"/>
            <a:r>
              <a:rPr lang="en-US" dirty="0">
                <a:hlinkClick r:id="rId2"/>
              </a:rPr>
              <a:t>Delaware Keeps Business Filing Edge as Texas Starts Fast Service </a:t>
            </a:r>
            <a:endParaRPr lang="en-US" dirty="0">
              <a:hlinkClick r:id="rId3"/>
            </a:endParaRPr>
          </a:p>
          <a:p>
            <a:pPr lvl="2"/>
            <a:r>
              <a:rPr lang="en-US" dirty="0">
                <a:hlinkClick r:id="rId3"/>
              </a:rPr>
              <a:t>Delaware Corporate Filing Services Still Superior Despite Texas Improvements </a:t>
            </a:r>
            <a:endParaRPr lang="en-US" i="1" dirty="0"/>
          </a:p>
        </p:txBody>
      </p:sp>
      <p:sp>
        <p:nvSpPr>
          <p:cNvPr id="4" name="Slide Number Placeholder 3">
            <a:extLst>
              <a:ext uri="{FF2B5EF4-FFF2-40B4-BE49-F238E27FC236}">
                <a16:creationId xmlns:a16="http://schemas.microsoft.com/office/drawing/2014/main" id="{D1128E71-5C86-8BE9-EAD0-FBB895374BBB}"/>
              </a:ext>
            </a:extLst>
          </p:cNvPr>
          <p:cNvSpPr>
            <a:spLocks noGrp="1"/>
          </p:cNvSpPr>
          <p:nvPr>
            <p:ph type="sldNum" sz="quarter" idx="4"/>
          </p:nvPr>
        </p:nvSpPr>
        <p:spPr/>
        <p:txBody>
          <a:bodyPr/>
          <a:lstStyle/>
          <a:p>
            <a:fld id="{157C1D8D-0310-454D-A0E5-59A7D277E98E}" type="slidenum">
              <a:rPr lang="en-US" smtClean="0"/>
              <a:pPr/>
              <a:t>19</a:t>
            </a:fld>
            <a:endParaRPr lang="en-US" sz="900" dirty="0"/>
          </a:p>
        </p:txBody>
      </p:sp>
    </p:spTree>
    <p:extLst>
      <p:ext uri="{BB962C8B-B14F-4D97-AF65-F5344CB8AC3E}">
        <p14:creationId xmlns:p14="http://schemas.microsoft.com/office/powerpoint/2010/main" val="3203490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1221-8DE0-90D7-D415-A960C84993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34F16-187B-646E-9024-57A3FA9C0116}"/>
              </a:ext>
            </a:extLst>
          </p:cNvPr>
          <p:cNvSpPr>
            <a:spLocks noGrp="1"/>
          </p:cNvSpPr>
          <p:nvPr>
            <p:ph type="title"/>
          </p:nvPr>
        </p:nvSpPr>
        <p:spPr/>
        <p:txBody>
          <a:bodyPr/>
          <a:lstStyle/>
          <a:p>
            <a:r>
              <a:rPr lang="en-US" dirty="0"/>
              <a:t>Delaware Legislature Response (SB 21)</a:t>
            </a:r>
          </a:p>
        </p:txBody>
      </p:sp>
      <p:sp>
        <p:nvSpPr>
          <p:cNvPr id="3" name="Content Placeholder 2">
            <a:extLst>
              <a:ext uri="{FF2B5EF4-FFF2-40B4-BE49-F238E27FC236}">
                <a16:creationId xmlns:a16="http://schemas.microsoft.com/office/drawing/2014/main" id="{9431383B-6FC3-7FD2-0DA5-5E800C644050}"/>
              </a:ext>
            </a:extLst>
          </p:cNvPr>
          <p:cNvSpPr>
            <a:spLocks noGrp="1"/>
          </p:cNvSpPr>
          <p:nvPr>
            <p:ph idx="1"/>
          </p:nvPr>
        </p:nvSpPr>
        <p:spPr/>
        <p:txBody>
          <a:bodyPr>
            <a:normAutofit fontScale="85000" lnSpcReduction="10000"/>
          </a:bodyPr>
          <a:lstStyle/>
          <a:p>
            <a:r>
              <a:rPr lang="en-US" b="1" dirty="0"/>
              <a:t>Delaware Legislature passed Senate Bill 21 amending two sections of the Delaware General Corporation Law</a:t>
            </a:r>
          </a:p>
          <a:p>
            <a:pPr marL="0" indent="0">
              <a:buNone/>
            </a:pPr>
            <a:endParaRPr lang="en-US" dirty="0"/>
          </a:p>
          <a:p>
            <a:pPr lvl="1"/>
            <a:r>
              <a:rPr lang="en-US" dirty="0"/>
              <a:t>New safe harbor for potentially conflicted transactions (8 </a:t>
            </a:r>
            <a:r>
              <a:rPr lang="en-US" i="1" dirty="0"/>
              <a:t>Del. C.</a:t>
            </a:r>
            <a:r>
              <a:rPr lang="en-US" dirty="0"/>
              <a:t> § 144)</a:t>
            </a:r>
          </a:p>
          <a:p>
            <a:pPr marL="457200" lvl="1" indent="0">
              <a:buNone/>
            </a:pPr>
            <a:endParaRPr lang="en-US" dirty="0"/>
          </a:p>
          <a:p>
            <a:pPr lvl="1"/>
            <a:r>
              <a:rPr lang="en-US" dirty="0"/>
              <a:t>More limited shareholder’s right to books and records (8 </a:t>
            </a:r>
            <a:r>
              <a:rPr lang="en-US" i="1" dirty="0"/>
              <a:t>Del. C.</a:t>
            </a:r>
            <a:r>
              <a:rPr lang="en-US" dirty="0"/>
              <a:t> § 220)</a:t>
            </a:r>
          </a:p>
          <a:p>
            <a:pPr marL="457200" lvl="1" indent="0">
              <a:buNone/>
            </a:pPr>
            <a:endParaRPr lang="en-US" dirty="0"/>
          </a:p>
          <a:p>
            <a:r>
              <a:rPr lang="en-US" dirty="0"/>
              <a:t>Commentators suggested this was a direct result of the Tesla Litigation and </a:t>
            </a:r>
            <a:r>
              <a:rPr lang="en-US" dirty="0" err="1"/>
              <a:t>DExit</a:t>
            </a:r>
            <a:endParaRPr lang="en-US" dirty="0"/>
          </a:p>
        </p:txBody>
      </p:sp>
      <p:sp>
        <p:nvSpPr>
          <p:cNvPr id="4" name="Slide Number Placeholder 3">
            <a:extLst>
              <a:ext uri="{FF2B5EF4-FFF2-40B4-BE49-F238E27FC236}">
                <a16:creationId xmlns:a16="http://schemas.microsoft.com/office/drawing/2014/main" id="{DF731821-E6B3-80B9-8F00-CCF6F5BDB1DB}"/>
              </a:ext>
            </a:extLst>
          </p:cNvPr>
          <p:cNvSpPr>
            <a:spLocks noGrp="1"/>
          </p:cNvSpPr>
          <p:nvPr>
            <p:ph type="sldNum" sz="quarter" idx="4"/>
          </p:nvPr>
        </p:nvSpPr>
        <p:spPr/>
        <p:txBody>
          <a:bodyPr/>
          <a:lstStyle/>
          <a:p>
            <a:fld id="{157C1D8D-0310-454D-A0E5-59A7D277E98E}" type="slidenum">
              <a:rPr lang="en-US" smtClean="0"/>
              <a:pPr/>
              <a:t>20</a:t>
            </a:fld>
            <a:endParaRPr lang="en-US" sz="900" dirty="0"/>
          </a:p>
        </p:txBody>
      </p:sp>
    </p:spTree>
    <p:extLst>
      <p:ext uri="{BB962C8B-B14F-4D97-AF65-F5344CB8AC3E}">
        <p14:creationId xmlns:p14="http://schemas.microsoft.com/office/powerpoint/2010/main" val="3302870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EBD3-E5BF-5A01-4AF2-C7731CB6FECC}"/>
              </a:ext>
            </a:extLst>
          </p:cNvPr>
          <p:cNvSpPr>
            <a:spLocks noGrp="1"/>
          </p:cNvSpPr>
          <p:nvPr>
            <p:ph type="title"/>
          </p:nvPr>
        </p:nvSpPr>
        <p:spPr/>
        <p:txBody>
          <a:bodyPr/>
          <a:lstStyle/>
          <a:p>
            <a:r>
              <a:rPr lang="en-US" dirty="0"/>
              <a:t>Delaware Legislature Response (SB 21)</a:t>
            </a:r>
          </a:p>
        </p:txBody>
      </p:sp>
      <p:sp>
        <p:nvSpPr>
          <p:cNvPr id="3" name="Content Placeholder 2">
            <a:extLst>
              <a:ext uri="{FF2B5EF4-FFF2-40B4-BE49-F238E27FC236}">
                <a16:creationId xmlns:a16="http://schemas.microsoft.com/office/drawing/2014/main" id="{FB860077-3A09-BB48-F2AC-959925FDC571}"/>
              </a:ext>
            </a:extLst>
          </p:cNvPr>
          <p:cNvSpPr>
            <a:spLocks noGrp="1"/>
          </p:cNvSpPr>
          <p:nvPr>
            <p:ph idx="1"/>
          </p:nvPr>
        </p:nvSpPr>
        <p:spPr/>
        <p:txBody>
          <a:bodyPr>
            <a:normAutofit fontScale="92500" lnSpcReduction="10000"/>
          </a:bodyPr>
          <a:lstStyle/>
          <a:p>
            <a:r>
              <a:rPr lang="en-US" b="1" dirty="0"/>
              <a:t>Transaction Safe Harbor (8 </a:t>
            </a:r>
            <a:r>
              <a:rPr lang="en-US" b="1" i="1" dirty="0"/>
              <a:t>Del. C.</a:t>
            </a:r>
            <a:r>
              <a:rPr lang="en-US" b="1" dirty="0"/>
              <a:t> § 144)</a:t>
            </a:r>
          </a:p>
          <a:p>
            <a:pPr lvl="1"/>
            <a:r>
              <a:rPr lang="en-US" dirty="0"/>
              <a:t>Amendment clarified that the “safe harbor” for interested transactions involving conflicted directors or officers also applied to a “controlling stockholder” (including a definition of that term), provided that the transaction is approved by either: </a:t>
            </a:r>
          </a:p>
          <a:p>
            <a:pPr lvl="2"/>
            <a:r>
              <a:rPr lang="en-US" dirty="0"/>
              <a:t>(i) an informed majority of the corporation’s disinterested directors acting in good faith; </a:t>
            </a:r>
            <a:r>
              <a:rPr lang="en-US" u="sng" dirty="0"/>
              <a:t>or</a:t>
            </a:r>
            <a:r>
              <a:rPr lang="en-US" dirty="0"/>
              <a:t> </a:t>
            </a:r>
          </a:p>
          <a:p>
            <a:pPr lvl="2"/>
            <a:r>
              <a:rPr lang="en-US" dirty="0"/>
              <a:t>(ii) an informed majority of the corporation’s disinterested stockholders</a:t>
            </a:r>
          </a:p>
        </p:txBody>
      </p:sp>
      <p:sp>
        <p:nvSpPr>
          <p:cNvPr id="4" name="Slide Number Placeholder 3">
            <a:extLst>
              <a:ext uri="{FF2B5EF4-FFF2-40B4-BE49-F238E27FC236}">
                <a16:creationId xmlns:a16="http://schemas.microsoft.com/office/drawing/2014/main" id="{C9F1B772-21E7-6868-C22E-BD14DEDC0BA6}"/>
              </a:ext>
            </a:extLst>
          </p:cNvPr>
          <p:cNvSpPr>
            <a:spLocks noGrp="1"/>
          </p:cNvSpPr>
          <p:nvPr>
            <p:ph type="sldNum" sz="quarter" idx="4"/>
          </p:nvPr>
        </p:nvSpPr>
        <p:spPr/>
        <p:txBody>
          <a:bodyPr/>
          <a:lstStyle/>
          <a:p>
            <a:fld id="{157C1D8D-0310-454D-A0E5-59A7D277E98E}" type="slidenum">
              <a:rPr lang="en-US" smtClean="0"/>
              <a:pPr/>
              <a:t>21</a:t>
            </a:fld>
            <a:endParaRPr lang="en-US" sz="900" dirty="0"/>
          </a:p>
        </p:txBody>
      </p:sp>
    </p:spTree>
    <p:extLst>
      <p:ext uri="{BB962C8B-B14F-4D97-AF65-F5344CB8AC3E}">
        <p14:creationId xmlns:p14="http://schemas.microsoft.com/office/powerpoint/2010/main" val="1009691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60F-7700-DF93-0152-7390E9D33F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F86F9F-F37A-BC01-21DB-94E52A111C96}"/>
              </a:ext>
            </a:extLst>
          </p:cNvPr>
          <p:cNvSpPr>
            <a:spLocks noGrp="1"/>
          </p:cNvSpPr>
          <p:nvPr>
            <p:ph type="title"/>
          </p:nvPr>
        </p:nvSpPr>
        <p:spPr/>
        <p:txBody>
          <a:bodyPr/>
          <a:lstStyle/>
          <a:p>
            <a:r>
              <a:rPr lang="en-US" dirty="0"/>
              <a:t>Delaware Legislature Response (SB 21)</a:t>
            </a:r>
          </a:p>
        </p:txBody>
      </p:sp>
      <p:sp>
        <p:nvSpPr>
          <p:cNvPr id="3" name="Content Placeholder 2">
            <a:extLst>
              <a:ext uri="{FF2B5EF4-FFF2-40B4-BE49-F238E27FC236}">
                <a16:creationId xmlns:a16="http://schemas.microsoft.com/office/drawing/2014/main" id="{7B3E9A90-BDAA-78C6-A65E-192D3492A42F}"/>
              </a:ext>
            </a:extLst>
          </p:cNvPr>
          <p:cNvSpPr>
            <a:spLocks noGrp="1"/>
          </p:cNvSpPr>
          <p:nvPr>
            <p:ph idx="1"/>
          </p:nvPr>
        </p:nvSpPr>
        <p:spPr/>
        <p:txBody>
          <a:bodyPr>
            <a:normAutofit fontScale="92500" lnSpcReduction="10000"/>
          </a:bodyPr>
          <a:lstStyle/>
          <a:p>
            <a:r>
              <a:rPr lang="en-US" b="1" dirty="0"/>
              <a:t>Books and Records (8 </a:t>
            </a:r>
            <a:r>
              <a:rPr lang="en-US" b="1" i="1" dirty="0"/>
              <a:t>Del. C.</a:t>
            </a:r>
            <a:r>
              <a:rPr lang="en-US" b="1" dirty="0"/>
              <a:t> § 220) amendment </a:t>
            </a:r>
          </a:p>
          <a:p>
            <a:pPr lvl="2"/>
            <a:r>
              <a:rPr lang="en-US" dirty="0"/>
              <a:t>Provided companies with more defenses to a Section 220 demand</a:t>
            </a:r>
          </a:p>
          <a:p>
            <a:pPr lvl="2"/>
            <a:r>
              <a:rPr lang="en-US" dirty="0"/>
              <a:t>Defined and limited the materials a stockholder may demand to inspect (as opposed to then-current “guess work” approach)</a:t>
            </a:r>
          </a:p>
          <a:p>
            <a:pPr lvl="2"/>
            <a:r>
              <a:rPr lang="en-US" dirty="0"/>
              <a:t>Established the relevant time period for a books and records demand at 3 years prior to demand</a:t>
            </a:r>
          </a:p>
          <a:p>
            <a:pPr lvl="2"/>
            <a:r>
              <a:rPr lang="en-US" dirty="0"/>
              <a:t>Set out conditions that must be satisfied in connection with a books and records production </a:t>
            </a:r>
          </a:p>
          <a:p>
            <a:pPr lvl="2"/>
            <a:endParaRPr lang="en-US" dirty="0"/>
          </a:p>
        </p:txBody>
      </p:sp>
      <p:sp>
        <p:nvSpPr>
          <p:cNvPr id="4" name="Slide Number Placeholder 3">
            <a:extLst>
              <a:ext uri="{FF2B5EF4-FFF2-40B4-BE49-F238E27FC236}">
                <a16:creationId xmlns:a16="http://schemas.microsoft.com/office/drawing/2014/main" id="{EBFB05D0-B406-EF14-2B40-30CF2E24BDD2}"/>
              </a:ext>
            </a:extLst>
          </p:cNvPr>
          <p:cNvSpPr>
            <a:spLocks noGrp="1"/>
          </p:cNvSpPr>
          <p:nvPr>
            <p:ph type="sldNum" sz="quarter" idx="4"/>
          </p:nvPr>
        </p:nvSpPr>
        <p:spPr/>
        <p:txBody>
          <a:bodyPr/>
          <a:lstStyle/>
          <a:p>
            <a:fld id="{157C1D8D-0310-454D-A0E5-59A7D277E98E}" type="slidenum">
              <a:rPr lang="en-US" smtClean="0"/>
              <a:pPr/>
              <a:t>22</a:t>
            </a:fld>
            <a:endParaRPr lang="en-US" sz="900" dirty="0"/>
          </a:p>
        </p:txBody>
      </p:sp>
    </p:spTree>
    <p:extLst>
      <p:ext uri="{BB962C8B-B14F-4D97-AF65-F5344CB8AC3E}">
        <p14:creationId xmlns:p14="http://schemas.microsoft.com/office/powerpoint/2010/main" val="132682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E72C4-0C3D-E311-8FEA-88A48BF5A435}"/>
              </a:ext>
            </a:extLst>
          </p:cNvPr>
          <p:cNvSpPr>
            <a:spLocks noGrp="1"/>
          </p:cNvSpPr>
          <p:nvPr>
            <p:ph type="title"/>
          </p:nvPr>
        </p:nvSpPr>
        <p:spPr/>
        <p:txBody>
          <a:bodyPr>
            <a:normAutofit/>
          </a:bodyPr>
          <a:lstStyle/>
          <a:p>
            <a:r>
              <a:rPr lang="en-US" dirty="0"/>
              <a:t>Popularity of Texas and Nevada</a:t>
            </a:r>
          </a:p>
        </p:txBody>
      </p:sp>
      <p:sp>
        <p:nvSpPr>
          <p:cNvPr id="3" name="Content Placeholder 2">
            <a:extLst>
              <a:ext uri="{FF2B5EF4-FFF2-40B4-BE49-F238E27FC236}">
                <a16:creationId xmlns:a16="http://schemas.microsoft.com/office/drawing/2014/main" id="{53257491-16AA-DF99-AF5B-141E866285EF}"/>
              </a:ext>
            </a:extLst>
          </p:cNvPr>
          <p:cNvSpPr>
            <a:spLocks noGrp="1"/>
          </p:cNvSpPr>
          <p:nvPr>
            <p:ph idx="1"/>
          </p:nvPr>
        </p:nvSpPr>
        <p:spPr/>
        <p:txBody>
          <a:bodyPr>
            <a:normAutofit/>
          </a:bodyPr>
          <a:lstStyle/>
          <a:p>
            <a:r>
              <a:rPr lang="en-US" dirty="0"/>
              <a:t>Texas and Nevada became popular jurisdictions for reincorporation</a:t>
            </a:r>
          </a:p>
          <a:p>
            <a:pPr marL="0" indent="0">
              <a:buNone/>
            </a:pPr>
            <a:endParaRPr lang="en-US" dirty="0"/>
          </a:p>
          <a:p>
            <a:r>
              <a:rPr lang="en-US" dirty="0"/>
              <a:t>Texas and Nevada laws and court procedures are decidedly pro-company and are less restrictive of management </a:t>
            </a:r>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5C72B55-629B-6136-4714-3CEC5AAF1092}"/>
              </a:ext>
            </a:extLst>
          </p:cNvPr>
          <p:cNvSpPr>
            <a:spLocks noGrp="1"/>
          </p:cNvSpPr>
          <p:nvPr>
            <p:ph type="sldNum" sz="quarter" idx="4"/>
          </p:nvPr>
        </p:nvSpPr>
        <p:spPr/>
        <p:txBody>
          <a:bodyPr/>
          <a:lstStyle/>
          <a:p>
            <a:fld id="{157C1D8D-0310-454D-A0E5-59A7D277E98E}" type="slidenum">
              <a:rPr lang="en-US" smtClean="0"/>
              <a:pPr/>
              <a:t>23</a:t>
            </a:fld>
            <a:endParaRPr lang="en-US" sz="900" dirty="0"/>
          </a:p>
        </p:txBody>
      </p:sp>
    </p:spTree>
    <p:extLst>
      <p:ext uri="{BB962C8B-B14F-4D97-AF65-F5344CB8AC3E}">
        <p14:creationId xmlns:p14="http://schemas.microsoft.com/office/powerpoint/2010/main" val="1604150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23330-A775-5A79-E2F9-F031B045BD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4D30B-4674-35A7-19ED-E786BB439BA1}"/>
              </a:ext>
            </a:extLst>
          </p:cNvPr>
          <p:cNvSpPr>
            <a:spLocks noGrp="1"/>
          </p:cNvSpPr>
          <p:nvPr>
            <p:ph type="title"/>
          </p:nvPr>
        </p:nvSpPr>
        <p:spPr/>
        <p:txBody>
          <a:bodyPr>
            <a:normAutofit/>
          </a:bodyPr>
          <a:lstStyle/>
          <a:p>
            <a:r>
              <a:rPr lang="en-US" dirty="0"/>
              <a:t>Texas and Nevada</a:t>
            </a:r>
          </a:p>
        </p:txBody>
      </p:sp>
      <p:sp>
        <p:nvSpPr>
          <p:cNvPr id="3" name="Content Placeholder 2">
            <a:extLst>
              <a:ext uri="{FF2B5EF4-FFF2-40B4-BE49-F238E27FC236}">
                <a16:creationId xmlns:a16="http://schemas.microsoft.com/office/drawing/2014/main" id="{84B5191D-2F9D-5061-9160-27B2F750FD88}"/>
              </a:ext>
            </a:extLst>
          </p:cNvPr>
          <p:cNvSpPr>
            <a:spLocks noGrp="1"/>
          </p:cNvSpPr>
          <p:nvPr>
            <p:ph idx="1"/>
          </p:nvPr>
        </p:nvSpPr>
        <p:spPr>
          <a:xfrm>
            <a:off x="457200" y="1205802"/>
            <a:ext cx="11268635" cy="4684010"/>
          </a:xfrm>
        </p:spPr>
        <p:txBody>
          <a:bodyPr>
            <a:normAutofit/>
          </a:bodyPr>
          <a:lstStyle/>
          <a:p>
            <a:r>
              <a:rPr lang="en-US" dirty="0"/>
              <a:t>Notable differences between Delaware, Texas and Nevada laws regarding corporations</a:t>
            </a:r>
            <a:r>
              <a:rPr lang="en-US" baseline="30000" dirty="0"/>
              <a:t>7</a:t>
            </a:r>
            <a:endParaRPr lang="en-US" dirty="0"/>
          </a:p>
          <a:p>
            <a:pPr marL="0" indent="0">
              <a:buNone/>
            </a:pPr>
            <a:endParaRPr lang="en-US" dirty="0"/>
          </a:p>
          <a:p>
            <a:pPr marL="0" indent="0">
              <a:buNone/>
            </a:pPr>
            <a:endParaRPr lang="en-US" dirty="0"/>
          </a:p>
          <a:p>
            <a:endParaRPr lang="en-US" dirty="0"/>
          </a:p>
          <a:p>
            <a:endParaRPr lang="en-US" dirty="0"/>
          </a:p>
          <a:p>
            <a:pPr marL="0" indent="0">
              <a:buNone/>
            </a:pPr>
            <a:r>
              <a:rPr lang="en-US" sz="1600" baseline="30000" dirty="0"/>
              <a:t>7</a:t>
            </a:r>
            <a:r>
              <a:rPr lang="en-US" sz="1600" dirty="0"/>
              <a:t>The information in this chart is an excerpt of an affiliate of the Council of Institutional Investor’s, CII Research and Education Fund’s, 2026 Comparison of Key Corporate Governance Features in Select Jurisdictions. </a:t>
            </a:r>
            <a:r>
              <a:rPr lang="en-US" sz="1600" dirty="0">
                <a:hlinkClick r:id="rId2"/>
              </a:rPr>
              <a:t>2026 Comparison of Key Corporate Governance Features in Select Jurisdictions.pdf</a:t>
            </a:r>
            <a:endParaRPr lang="en-US" sz="1600" baseline="30000" dirty="0"/>
          </a:p>
        </p:txBody>
      </p:sp>
      <p:sp>
        <p:nvSpPr>
          <p:cNvPr id="4" name="Slide Number Placeholder 3">
            <a:extLst>
              <a:ext uri="{FF2B5EF4-FFF2-40B4-BE49-F238E27FC236}">
                <a16:creationId xmlns:a16="http://schemas.microsoft.com/office/drawing/2014/main" id="{7CC77180-875B-9104-3877-AB03DFBAB069}"/>
              </a:ext>
            </a:extLst>
          </p:cNvPr>
          <p:cNvSpPr>
            <a:spLocks noGrp="1"/>
          </p:cNvSpPr>
          <p:nvPr>
            <p:ph type="sldNum" sz="quarter" idx="4"/>
          </p:nvPr>
        </p:nvSpPr>
        <p:spPr/>
        <p:txBody>
          <a:bodyPr/>
          <a:lstStyle/>
          <a:p>
            <a:fld id="{157C1D8D-0310-454D-A0E5-59A7D277E98E}" type="slidenum">
              <a:rPr lang="en-US" smtClean="0"/>
              <a:pPr/>
              <a:t>24</a:t>
            </a:fld>
            <a:endParaRPr lang="en-US" sz="900" dirty="0"/>
          </a:p>
        </p:txBody>
      </p:sp>
      <p:graphicFrame>
        <p:nvGraphicFramePr>
          <p:cNvPr id="6" name="Table 5">
            <a:extLst>
              <a:ext uri="{FF2B5EF4-FFF2-40B4-BE49-F238E27FC236}">
                <a16:creationId xmlns:a16="http://schemas.microsoft.com/office/drawing/2014/main" id="{736E9394-70EE-13EB-5789-4F32665C8532}"/>
              </a:ext>
            </a:extLst>
          </p:cNvPr>
          <p:cNvGraphicFramePr>
            <a:graphicFrameLocks noGrp="1"/>
          </p:cNvGraphicFramePr>
          <p:nvPr>
            <p:extLst>
              <p:ext uri="{D42A27DB-BD31-4B8C-83A1-F6EECF244321}">
                <p14:modId xmlns:p14="http://schemas.microsoft.com/office/powerpoint/2010/main" val="61304911"/>
              </p:ext>
            </p:extLst>
          </p:nvPr>
        </p:nvGraphicFramePr>
        <p:xfrm>
          <a:off x="561647" y="2621895"/>
          <a:ext cx="10843232" cy="2260600"/>
        </p:xfrm>
        <a:graphic>
          <a:graphicData uri="http://schemas.openxmlformats.org/drawingml/2006/table">
            <a:tbl>
              <a:tblPr firstRow="1" bandRow="1">
                <a:tableStyleId>{5C22544A-7EE6-4342-B048-85BDC9FD1C3A}</a:tableStyleId>
              </a:tblPr>
              <a:tblGrid>
                <a:gridCol w="2710808">
                  <a:extLst>
                    <a:ext uri="{9D8B030D-6E8A-4147-A177-3AD203B41FA5}">
                      <a16:colId xmlns:a16="http://schemas.microsoft.com/office/drawing/2014/main" val="2005221836"/>
                    </a:ext>
                  </a:extLst>
                </a:gridCol>
                <a:gridCol w="2804105">
                  <a:extLst>
                    <a:ext uri="{9D8B030D-6E8A-4147-A177-3AD203B41FA5}">
                      <a16:colId xmlns:a16="http://schemas.microsoft.com/office/drawing/2014/main" val="4249694293"/>
                    </a:ext>
                  </a:extLst>
                </a:gridCol>
                <a:gridCol w="2617511">
                  <a:extLst>
                    <a:ext uri="{9D8B030D-6E8A-4147-A177-3AD203B41FA5}">
                      <a16:colId xmlns:a16="http://schemas.microsoft.com/office/drawing/2014/main" val="603292370"/>
                    </a:ext>
                  </a:extLst>
                </a:gridCol>
                <a:gridCol w="2710808">
                  <a:extLst>
                    <a:ext uri="{9D8B030D-6E8A-4147-A177-3AD203B41FA5}">
                      <a16:colId xmlns:a16="http://schemas.microsoft.com/office/drawing/2014/main" val="61209709"/>
                    </a:ext>
                  </a:extLst>
                </a:gridCol>
              </a:tblGrid>
              <a:tr h="370840">
                <a:tc>
                  <a:txBody>
                    <a:bodyPr/>
                    <a:lstStyle/>
                    <a:p>
                      <a:endParaRPr lang="en-US" sz="1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Delaware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Nevada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Texas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2217142"/>
                  </a:ext>
                </a:extLst>
              </a:tr>
              <a:tr h="370840">
                <a:tc>
                  <a:txBody>
                    <a:bodyPr/>
                    <a:lstStyle/>
                    <a:p>
                      <a:r>
                        <a:rPr lang="en-US" sz="1400" dirty="0">
                          <a:solidFill>
                            <a:schemeClr val="tx2"/>
                          </a:solidFill>
                        </a:rPr>
                        <a:t>Director and Officer Liability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No liability unless the director or officer acted with at least gross negligence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Liability only for intentional misconduct, fraud or knowing violation of the law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Liability only for intentional misconduct, fraud or knowing violation of the law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229894"/>
                  </a:ext>
                </a:extLst>
              </a:tr>
              <a:tr h="370840">
                <a:tc>
                  <a:txBody>
                    <a:bodyPr/>
                    <a:lstStyle/>
                    <a:p>
                      <a:r>
                        <a:rPr lang="en-US" sz="1400" dirty="0">
                          <a:solidFill>
                            <a:schemeClr val="tx2"/>
                          </a:solidFill>
                        </a:rPr>
                        <a:t>Books and Records Inspection Rights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Right to inspect specified in amended DGCL § 220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Generally, no inspection rights for publicly traded Nevada corporations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a:solidFill>
                            <a:schemeClr val="tx2"/>
                          </a:solidFill>
                        </a:rPr>
                        <a:t>Right to inspect except for improper purpose or litigation.  Excludes emails, text messages, etc… except when needed for action by the company.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1170612"/>
                  </a:ext>
                </a:extLst>
              </a:tr>
            </a:tbl>
          </a:graphicData>
        </a:graphic>
      </p:graphicFrame>
    </p:spTree>
    <p:extLst>
      <p:ext uri="{BB962C8B-B14F-4D97-AF65-F5344CB8AC3E}">
        <p14:creationId xmlns:p14="http://schemas.microsoft.com/office/powerpoint/2010/main" val="1735575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F2A5B-AE3B-723B-B4F6-E685D4E42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5CF61-CEF1-ABE2-AEA0-3B576E6548A0}"/>
              </a:ext>
            </a:extLst>
          </p:cNvPr>
          <p:cNvSpPr>
            <a:spLocks noGrp="1"/>
          </p:cNvSpPr>
          <p:nvPr>
            <p:ph type="title"/>
          </p:nvPr>
        </p:nvSpPr>
        <p:spPr/>
        <p:txBody>
          <a:bodyPr>
            <a:normAutofit/>
          </a:bodyPr>
          <a:lstStyle/>
          <a:p>
            <a:r>
              <a:rPr lang="en-US" dirty="0"/>
              <a:t>Texas and Nevada</a:t>
            </a:r>
          </a:p>
        </p:txBody>
      </p:sp>
      <p:sp>
        <p:nvSpPr>
          <p:cNvPr id="3" name="Content Placeholder 2">
            <a:extLst>
              <a:ext uri="{FF2B5EF4-FFF2-40B4-BE49-F238E27FC236}">
                <a16:creationId xmlns:a16="http://schemas.microsoft.com/office/drawing/2014/main" id="{12513CEB-DB25-226A-2879-8ECCF7EB355D}"/>
              </a:ext>
            </a:extLst>
          </p:cNvPr>
          <p:cNvSpPr>
            <a:spLocks noGrp="1"/>
          </p:cNvSpPr>
          <p:nvPr>
            <p:ph idx="1"/>
          </p:nvPr>
        </p:nvSpPr>
        <p:spPr>
          <a:xfrm>
            <a:off x="457200" y="1205802"/>
            <a:ext cx="11268635" cy="4684010"/>
          </a:xfrm>
        </p:spPr>
        <p:txBody>
          <a:bodyPr>
            <a:normAutofit/>
          </a:bodyPr>
          <a:lstStyle/>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E3072CF-FCB8-DE04-0403-022F099AE5B0}"/>
              </a:ext>
            </a:extLst>
          </p:cNvPr>
          <p:cNvSpPr>
            <a:spLocks noGrp="1"/>
          </p:cNvSpPr>
          <p:nvPr>
            <p:ph type="sldNum" sz="quarter" idx="4"/>
          </p:nvPr>
        </p:nvSpPr>
        <p:spPr/>
        <p:txBody>
          <a:bodyPr/>
          <a:lstStyle/>
          <a:p>
            <a:fld id="{157C1D8D-0310-454D-A0E5-59A7D277E98E}" type="slidenum">
              <a:rPr lang="en-US" smtClean="0"/>
              <a:pPr/>
              <a:t>25</a:t>
            </a:fld>
            <a:endParaRPr lang="en-US" sz="900" dirty="0"/>
          </a:p>
        </p:txBody>
      </p:sp>
      <p:graphicFrame>
        <p:nvGraphicFramePr>
          <p:cNvPr id="6" name="Table 5">
            <a:extLst>
              <a:ext uri="{FF2B5EF4-FFF2-40B4-BE49-F238E27FC236}">
                <a16:creationId xmlns:a16="http://schemas.microsoft.com/office/drawing/2014/main" id="{92F433C6-3475-7129-838A-BADC0A8FDEDF}"/>
              </a:ext>
            </a:extLst>
          </p:cNvPr>
          <p:cNvGraphicFramePr>
            <a:graphicFrameLocks noGrp="1"/>
          </p:cNvGraphicFramePr>
          <p:nvPr>
            <p:extLst>
              <p:ext uri="{D42A27DB-BD31-4B8C-83A1-F6EECF244321}">
                <p14:modId xmlns:p14="http://schemas.microsoft.com/office/powerpoint/2010/main" val="3699580255"/>
              </p:ext>
            </p:extLst>
          </p:nvPr>
        </p:nvGraphicFramePr>
        <p:xfrm>
          <a:off x="702324" y="1446696"/>
          <a:ext cx="10510576" cy="4668520"/>
        </p:xfrm>
        <a:graphic>
          <a:graphicData uri="http://schemas.openxmlformats.org/drawingml/2006/table">
            <a:tbl>
              <a:tblPr firstRow="1" bandRow="1">
                <a:tableStyleId>{5C22544A-7EE6-4342-B048-85BDC9FD1C3A}</a:tableStyleId>
              </a:tblPr>
              <a:tblGrid>
                <a:gridCol w="2627644">
                  <a:extLst>
                    <a:ext uri="{9D8B030D-6E8A-4147-A177-3AD203B41FA5}">
                      <a16:colId xmlns:a16="http://schemas.microsoft.com/office/drawing/2014/main" val="2005221836"/>
                    </a:ext>
                  </a:extLst>
                </a:gridCol>
                <a:gridCol w="2718079">
                  <a:extLst>
                    <a:ext uri="{9D8B030D-6E8A-4147-A177-3AD203B41FA5}">
                      <a16:colId xmlns:a16="http://schemas.microsoft.com/office/drawing/2014/main" val="4249694293"/>
                    </a:ext>
                  </a:extLst>
                </a:gridCol>
                <a:gridCol w="2537209">
                  <a:extLst>
                    <a:ext uri="{9D8B030D-6E8A-4147-A177-3AD203B41FA5}">
                      <a16:colId xmlns:a16="http://schemas.microsoft.com/office/drawing/2014/main" val="603292370"/>
                    </a:ext>
                  </a:extLst>
                </a:gridCol>
                <a:gridCol w="2627644">
                  <a:extLst>
                    <a:ext uri="{9D8B030D-6E8A-4147-A177-3AD203B41FA5}">
                      <a16:colId xmlns:a16="http://schemas.microsoft.com/office/drawing/2014/main" val="61209709"/>
                    </a:ext>
                  </a:extLst>
                </a:gridCol>
              </a:tblGrid>
              <a:tr h="370840">
                <a:tc>
                  <a:txBody>
                    <a:bodyPr/>
                    <a:lstStyle/>
                    <a:p>
                      <a:endParaRPr lang="en-US"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Delaware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Nevada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Texas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2217142"/>
                  </a:ext>
                </a:extLst>
              </a:tr>
              <a:tr h="370840">
                <a:tc>
                  <a:txBody>
                    <a:bodyPr/>
                    <a:lstStyle/>
                    <a:p>
                      <a:r>
                        <a:rPr lang="en-US" dirty="0">
                          <a:solidFill>
                            <a:schemeClr val="tx2"/>
                          </a:solidFill>
                        </a:rPr>
                        <a:t>Court deference to Directors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Business judgment rule except for certain cases (conflicted controller transactions or director and officer conflicts)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Business judgment rules applies even to conflicted transactions unless there was intentional misconduct, fraud, or a knowing violation of the law.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Courts defer to directors unless plaintiffs can show was intentional misconduct, fraud, or a knowing violation of the law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229894"/>
                  </a:ext>
                </a:extLst>
              </a:tr>
              <a:tr h="370840">
                <a:tc>
                  <a:txBody>
                    <a:bodyPr/>
                    <a:lstStyle/>
                    <a:p>
                      <a:r>
                        <a:rPr lang="en-US" dirty="0">
                          <a:solidFill>
                            <a:schemeClr val="tx2"/>
                          </a:solidFill>
                        </a:rPr>
                        <a:t>Court Consideration of Conflicted Directors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New safe harbor provision – rebuttal presumption that directors are disinterested if they meet stock exchange independence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Directors must meet stock exchange standards and not have a material and nonspeculative financial interest in, nor be a party to, the contract or transaction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Directors are presumed to be acting in good faith and no claims may be brought against them unless plaintiffs prove fraud, intentional misconduct, or knowing violation of the law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1170612"/>
                  </a:ext>
                </a:extLst>
              </a:tr>
            </a:tbl>
          </a:graphicData>
        </a:graphic>
      </p:graphicFrame>
    </p:spTree>
    <p:extLst>
      <p:ext uri="{BB962C8B-B14F-4D97-AF65-F5344CB8AC3E}">
        <p14:creationId xmlns:p14="http://schemas.microsoft.com/office/powerpoint/2010/main" val="706187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AA6A3-C9C2-39D1-4B79-2304AF5779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DF9AA-3BF0-FA25-E8B5-BB906D27600D}"/>
              </a:ext>
            </a:extLst>
          </p:cNvPr>
          <p:cNvSpPr>
            <a:spLocks noGrp="1"/>
          </p:cNvSpPr>
          <p:nvPr>
            <p:ph type="title"/>
          </p:nvPr>
        </p:nvSpPr>
        <p:spPr/>
        <p:txBody>
          <a:bodyPr>
            <a:normAutofit/>
          </a:bodyPr>
          <a:lstStyle/>
          <a:p>
            <a:r>
              <a:rPr lang="en-US" dirty="0"/>
              <a:t>Texas and Nevada</a:t>
            </a:r>
          </a:p>
        </p:txBody>
      </p:sp>
      <p:sp>
        <p:nvSpPr>
          <p:cNvPr id="3" name="Content Placeholder 2">
            <a:extLst>
              <a:ext uri="{FF2B5EF4-FFF2-40B4-BE49-F238E27FC236}">
                <a16:creationId xmlns:a16="http://schemas.microsoft.com/office/drawing/2014/main" id="{1BFCE373-FFE4-6DF2-3471-6280624E70CE}"/>
              </a:ext>
            </a:extLst>
          </p:cNvPr>
          <p:cNvSpPr>
            <a:spLocks noGrp="1"/>
          </p:cNvSpPr>
          <p:nvPr>
            <p:ph idx="1"/>
          </p:nvPr>
        </p:nvSpPr>
        <p:spPr>
          <a:xfrm>
            <a:off x="457200" y="1205802"/>
            <a:ext cx="11268635" cy="4684010"/>
          </a:xfrm>
        </p:spPr>
        <p:txBody>
          <a:bodyPr>
            <a:normAutofit/>
          </a:bodyPr>
          <a:lstStyle/>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875965E-8A48-B3D9-B75C-7E3224AF11AD}"/>
              </a:ext>
            </a:extLst>
          </p:cNvPr>
          <p:cNvSpPr>
            <a:spLocks noGrp="1"/>
          </p:cNvSpPr>
          <p:nvPr>
            <p:ph type="sldNum" sz="quarter" idx="4"/>
          </p:nvPr>
        </p:nvSpPr>
        <p:spPr/>
        <p:txBody>
          <a:bodyPr/>
          <a:lstStyle/>
          <a:p>
            <a:fld id="{157C1D8D-0310-454D-A0E5-59A7D277E98E}" type="slidenum">
              <a:rPr lang="en-US" smtClean="0"/>
              <a:pPr/>
              <a:t>26</a:t>
            </a:fld>
            <a:endParaRPr lang="en-US" sz="900" dirty="0"/>
          </a:p>
        </p:txBody>
      </p:sp>
      <p:graphicFrame>
        <p:nvGraphicFramePr>
          <p:cNvPr id="6" name="Table 5">
            <a:extLst>
              <a:ext uri="{FF2B5EF4-FFF2-40B4-BE49-F238E27FC236}">
                <a16:creationId xmlns:a16="http://schemas.microsoft.com/office/drawing/2014/main" id="{A7E2EBF0-9CBE-F65C-5AB3-46D8D4BBEC83}"/>
              </a:ext>
            </a:extLst>
          </p:cNvPr>
          <p:cNvGraphicFramePr>
            <a:graphicFrameLocks noGrp="1"/>
          </p:cNvGraphicFramePr>
          <p:nvPr>
            <p:extLst>
              <p:ext uri="{D42A27DB-BD31-4B8C-83A1-F6EECF244321}">
                <p14:modId xmlns:p14="http://schemas.microsoft.com/office/powerpoint/2010/main" val="1498409652"/>
              </p:ext>
            </p:extLst>
          </p:nvPr>
        </p:nvGraphicFramePr>
        <p:xfrm>
          <a:off x="703385" y="1446696"/>
          <a:ext cx="10509515" cy="4851400"/>
        </p:xfrm>
        <a:graphic>
          <a:graphicData uri="http://schemas.openxmlformats.org/drawingml/2006/table">
            <a:tbl>
              <a:tblPr firstRow="1" bandRow="1">
                <a:tableStyleId>{5C22544A-7EE6-4342-B048-85BDC9FD1C3A}</a:tableStyleId>
              </a:tblPr>
              <a:tblGrid>
                <a:gridCol w="2626583">
                  <a:extLst>
                    <a:ext uri="{9D8B030D-6E8A-4147-A177-3AD203B41FA5}">
                      <a16:colId xmlns:a16="http://schemas.microsoft.com/office/drawing/2014/main" val="2005221836"/>
                    </a:ext>
                  </a:extLst>
                </a:gridCol>
                <a:gridCol w="2718079">
                  <a:extLst>
                    <a:ext uri="{9D8B030D-6E8A-4147-A177-3AD203B41FA5}">
                      <a16:colId xmlns:a16="http://schemas.microsoft.com/office/drawing/2014/main" val="4249694293"/>
                    </a:ext>
                  </a:extLst>
                </a:gridCol>
                <a:gridCol w="2537209">
                  <a:extLst>
                    <a:ext uri="{9D8B030D-6E8A-4147-A177-3AD203B41FA5}">
                      <a16:colId xmlns:a16="http://schemas.microsoft.com/office/drawing/2014/main" val="603292370"/>
                    </a:ext>
                  </a:extLst>
                </a:gridCol>
                <a:gridCol w="2627644">
                  <a:extLst>
                    <a:ext uri="{9D8B030D-6E8A-4147-A177-3AD203B41FA5}">
                      <a16:colId xmlns:a16="http://schemas.microsoft.com/office/drawing/2014/main" val="61209709"/>
                    </a:ext>
                  </a:extLst>
                </a:gridCol>
              </a:tblGrid>
              <a:tr h="370840">
                <a:tc>
                  <a:txBody>
                    <a:bodyPr/>
                    <a:lstStyle/>
                    <a:p>
                      <a:endParaRPr lang="en-US"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Delaware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Nevada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Texas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2217142"/>
                  </a:ext>
                </a:extLst>
              </a:tr>
              <a:tr h="370840">
                <a:tc>
                  <a:txBody>
                    <a:bodyPr/>
                    <a:lstStyle/>
                    <a:p>
                      <a:r>
                        <a:rPr lang="en-US" dirty="0">
                          <a:solidFill>
                            <a:schemeClr val="tx2"/>
                          </a:solidFill>
                        </a:rPr>
                        <a:t>Shareholder Litigation Rights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Any shareholder can seek redress of damages individually when the company fails to act in response to a complaint and the court finds the claim reasonable. </a:t>
                      </a:r>
                    </a:p>
                    <a:p>
                      <a:endParaRPr lang="en-US" dirty="0">
                        <a:solidFill>
                          <a:schemeClr val="tx2"/>
                        </a:solidFill>
                      </a:endParaRPr>
                    </a:p>
                    <a:p>
                      <a:r>
                        <a:rPr lang="en-US" dirty="0">
                          <a:solidFill>
                            <a:schemeClr val="tx2"/>
                          </a:solidFill>
                        </a:rPr>
                        <a:t>Derivative actions require a showing that at least half of the board has a conflict or is dependent on someone with a conflict.</a:t>
                      </a:r>
                    </a:p>
                    <a:p>
                      <a:endParaRPr lang="en-US" dirty="0">
                        <a:solidFill>
                          <a:schemeClr val="tx2"/>
                        </a:solidFill>
                      </a:endParaRPr>
                    </a:p>
                    <a:p>
                      <a:r>
                        <a:rPr lang="en-US" dirty="0">
                          <a:solidFill>
                            <a:schemeClr val="tx2"/>
                          </a:solidFill>
                        </a:rPr>
                        <a:t>Exclusive forum selection clauses are permitted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Any shareholder can seek redress of damages individually when the company fails to act in response to a complaint and the court finds the claim reasonable</a:t>
                      </a:r>
                    </a:p>
                    <a:p>
                      <a:endParaRPr lang="en-US" dirty="0">
                        <a:solidFill>
                          <a:schemeClr val="tx2"/>
                        </a:solidFill>
                      </a:endParaRPr>
                    </a:p>
                    <a:p>
                      <a:r>
                        <a:rPr lang="en-US" dirty="0">
                          <a:solidFill>
                            <a:schemeClr val="tx2"/>
                          </a:solidFill>
                        </a:rPr>
                        <a:t>Exclusive forum selection clauses are permitted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Company can limit derivative suit rights to holders of at least 3% of the company’s stock</a:t>
                      </a:r>
                    </a:p>
                    <a:p>
                      <a:endParaRPr lang="en-US" dirty="0">
                        <a:solidFill>
                          <a:schemeClr val="tx2"/>
                        </a:solidFill>
                      </a:endParaRPr>
                    </a:p>
                    <a:p>
                      <a:r>
                        <a:rPr lang="en-US" dirty="0">
                          <a:solidFill>
                            <a:schemeClr val="tx2"/>
                          </a:solidFill>
                        </a:rPr>
                        <a:t>Exclusive forum selection clauses are permitted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1170612"/>
                  </a:ext>
                </a:extLst>
              </a:tr>
            </a:tbl>
          </a:graphicData>
        </a:graphic>
      </p:graphicFrame>
    </p:spTree>
    <p:extLst>
      <p:ext uri="{BB962C8B-B14F-4D97-AF65-F5344CB8AC3E}">
        <p14:creationId xmlns:p14="http://schemas.microsoft.com/office/powerpoint/2010/main" val="853836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F1DDF-93BB-C431-2F7C-669259AD8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E4F6AF-4671-F1AC-ECC2-FFCC875C2605}"/>
              </a:ext>
            </a:extLst>
          </p:cNvPr>
          <p:cNvSpPr>
            <a:spLocks noGrp="1"/>
          </p:cNvSpPr>
          <p:nvPr>
            <p:ph type="title"/>
          </p:nvPr>
        </p:nvSpPr>
        <p:spPr/>
        <p:txBody>
          <a:bodyPr>
            <a:normAutofit/>
          </a:bodyPr>
          <a:lstStyle/>
          <a:p>
            <a:r>
              <a:rPr lang="en-US" dirty="0"/>
              <a:t>Texas and Nevada</a:t>
            </a:r>
          </a:p>
        </p:txBody>
      </p:sp>
      <p:sp>
        <p:nvSpPr>
          <p:cNvPr id="3" name="Content Placeholder 2">
            <a:extLst>
              <a:ext uri="{FF2B5EF4-FFF2-40B4-BE49-F238E27FC236}">
                <a16:creationId xmlns:a16="http://schemas.microsoft.com/office/drawing/2014/main" id="{D3853D3C-E0A2-1618-5E4A-4A3E701778FA}"/>
              </a:ext>
            </a:extLst>
          </p:cNvPr>
          <p:cNvSpPr>
            <a:spLocks noGrp="1"/>
          </p:cNvSpPr>
          <p:nvPr>
            <p:ph idx="1"/>
          </p:nvPr>
        </p:nvSpPr>
        <p:spPr>
          <a:xfrm>
            <a:off x="457200" y="1205802"/>
            <a:ext cx="11268635" cy="4684010"/>
          </a:xfrm>
        </p:spPr>
        <p:txBody>
          <a:bodyPr>
            <a:normAutofit/>
          </a:bodyPr>
          <a:lstStyle/>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CB88366-393D-30F5-1CA1-5CE9D03F1C70}"/>
              </a:ext>
            </a:extLst>
          </p:cNvPr>
          <p:cNvSpPr>
            <a:spLocks noGrp="1"/>
          </p:cNvSpPr>
          <p:nvPr>
            <p:ph type="sldNum" sz="quarter" idx="4"/>
          </p:nvPr>
        </p:nvSpPr>
        <p:spPr/>
        <p:txBody>
          <a:bodyPr/>
          <a:lstStyle/>
          <a:p>
            <a:fld id="{157C1D8D-0310-454D-A0E5-59A7D277E98E}" type="slidenum">
              <a:rPr lang="en-US" smtClean="0"/>
              <a:pPr/>
              <a:t>27</a:t>
            </a:fld>
            <a:endParaRPr lang="en-US" sz="900" dirty="0"/>
          </a:p>
        </p:txBody>
      </p:sp>
      <p:graphicFrame>
        <p:nvGraphicFramePr>
          <p:cNvPr id="6" name="Table 5">
            <a:extLst>
              <a:ext uri="{FF2B5EF4-FFF2-40B4-BE49-F238E27FC236}">
                <a16:creationId xmlns:a16="http://schemas.microsoft.com/office/drawing/2014/main" id="{48F3EEC6-DF16-0317-1D47-5C491E359C7C}"/>
              </a:ext>
            </a:extLst>
          </p:cNvPr>
          <p:cNvGraphicFramePr>
            <a:graphicFrameLocks noGrp="1"/>
          </p:cNvGraphicFramePr>
          <p:nvPr>
            <p:extLst>
              <p:ext uri="{D42A27DB-BD31-4B8C-83A1-F6EECF244321}">
                <p14:modId xmlns:p14="http://schemas.microsoft.com/office/powerpoint/2010/main" val="1865476253"/>
              </p:ext>
            </p:extLst>
          </p:nvPr>
        </p:nvGraphicFramePr>
        <p:xfrm>
          <a:off x="703385" y="1446696"/>
          <a:ext cx="10509515" cy="3754120"/>
        </p:xfrm>
        <a:graphic>
          <a:graphicData uri="http://schemas.openxmlformats.org/drawingml/2006/table">
            <a:tbl>
              <a:tblPr firstRow="1" bandRow="1">
                <a:tableStyleId>{5C22544A-7EE6-4342-B048-85BDC9FD1C3A}</a:tableStyleId>
              </a:tblPr>
              <a:tblGrid>
                <a:gridCol w="2626583">
                  <a:extLst>
                    <a:ext uri="{9D8B030D-6E8A-4147-A177-3AD203B41FA5}">
                      <a16:colId xmlns:a16="http://schemas.microsoft.com/office/drawing/2014/main" val="2005221836"/>
                    </a:ext>
                  </a:extLst>
                </a:gridCol>
                <a:gridCol w="2718079">
                  <a:extLst>
                    <a:ext uri="{9D8B030D-6E8A-4147-A177-3AD203B41FA5}">
                      <a16:colId xmlns:a16="http://schemas.microsoft.com/office/drawing/2014/main" val="4249694293"/>
                    </a:ext>
                  </a:extLst>
                </a:gridCol>
                <a:gridCol w="2537209">
                  <a:extLst>
                    <a:ext uri="{9D8B030D-6E8A-4147-A177-3AD203B41FA5}">
                      <a16:colId xmlns:a16="http://schemas.microsoft.com/office/drawing/2014/main" val="603292370"/>
                    </a:ext>
                  </a:extLst>
                </a:gridCol>
                <a:gridCol w="2627644">
                  <a:extLst>
                    <a:ext uri="{9D8B030D-6E8A-4147-A177-3AD203B41FA5}">
                      <a16:colId xmlns:a16="http://schemas.microsoft.com/office/drawing/2014/main" val="61209709"/>
                    </a:ext>
                  </a:extLst>
                </a:gridCol>
              </a:tblGrid>
              <a:tr h="370840">
                <a:tc>
                  <a:txBody>
                    <a:bodyPr/>
                    <a:lstStyle/>
                    <a:p>
                      <a:endParaRPr lang="en-US"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Delaware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Nevada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Texas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2217142"/>
                  </a:ext>
                </a:extLst>
              </a:tr>
              <a:tr h="370840">
                <a:tc>
                  <a:txBody>
                    <a:bodyPr/>
                    <a:lstStyle/>
                    <a:p>
                      <a:r>
                        <a:rPr lang="en-US" dirty="0">
                          <a:solidFill>
                            <a:schemeClr val="tx2"/>
                          </a:solidFill>
                        </a:rPr>
                        <a:t>Court System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Specialized Chancery Court and long history of precedent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Two judicial circuits have designated judges as Business Court Judges.  Specific Business Court awaiting approval by Nevada legislature and public referendum</a:t>
                      </a:r>
                    </a:p>
                    <a:p>
                      <a:endParaRPr lang="en-US" dirty="0">
                        <a:solidFill>
                          <a:schemeClr val="tx2"/>
                        </a:solidFill>
                      </a:endParaRPr>
                    </a:p>
                    <a:p>
                      <a:r>
                        <a:rPr lang="en-US" dirty="0">
                          <a:solidFill>
                            <a:schemeClr val="tx2"/>
                          </a:solidFill>
                        </a:rPr>
                        <a:t>Estimated that the court will not be operational until 2028 or later</a:t>
                      </a:r>
                    </a:p>
                    <a:p>
                      <a:endParaRPr lang="en-US"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2"/>
                          </a:solidFill>
                        </a:rPr>
                        <a:t>New business court system established in 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1170612"/>
                  </a:ext>
                </a:extLst>
              </a:tr>
            </a:tbl>
          </a:graphicData>
        </a:graphic>
      </p:graphicFrame>
    </p:spTree>
    <p:extLst>
      <p:ext uri="{BB962C8B-B14F-4D97-AF65-F5344CB8AC3E}">
        <p14:creationId xmlns:p14="http://schemas.microsoft.com/office/powerpoint/2010/main" val="3704334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558E-B19D-BC7B-D572-E9B23697EAEA}"/>
              </a:ext>
            </a:extLst>
          </p:cNvPr>
          <p:cNvSpPr>
            <a:spLocks noGrp="1"/>
          </p:cNvSpPr>
          <p:nvPr>
            <p:ph type="title"/>
          </p:nvPr>
        </p:nvSpPr>
        <p:spPr/>
        <p:txBody>
          <a:bodyPr>
            <a:noAutofit/>
          </a:bodyPr>
          <a:lstStyle/>
          <a:p>
            <a:r>
              <a:rPr lang="en-US" sz="4300" dirty="0"/>
              <a:t>Impact of </a:t>
            </a:r>
            <a:r>
              <a:rPr lang="en-US" sz="4300" dirty="0" err="1"/>
              <a:t>DExit</a:t>
            </a:r>
            <a:r>
              <a:rPr lang="en-US" sz="4300" dirty="0"/>
              <a:t> on Growth of Incorporations &amp; Alternative Entity Formation</a:t>
            </a:r>
          </a:p>
        </p:txBody>
      </p:sp>
      <p:sp>
        <p:nvSpPr>
          <p:cNvPr id="3" name="Content Placeholder 2">
            <a:extLst>
              <a:ext uri="{FF2B5EF4-FFF2-40B4-BE49-F238E27FC236}">
                <a16:creationId xmlns:a16="http://schemas.microsoft.com/office/drawing/2014/main" id="{064B2AE0-3497-DAA2-5D26-9D3CBA66F26A}"/>
              </a:ext>
            </a:extLst>
          </p:cNvPr>
          <p:cNvSpPr>
            <a:spLocks noGrp="1"/>
          </p:cNvSpPr>
          <p:nvPr>
            <p:ph idx="1"/>
          </p:nvPr>
        </p:nvSpPr>
        <p:spPr/>
        <p:txBody>
          <a:bodyPr>
            <a:normAutofit/>
          </a:bodyPr>
          <a:lstStyle/>
          <a:p>
            <a:r>
              <a:rPr lang="en-US" dirty="0"/>
              <a:t>Some commentary suggests that </a:t>
            </a:r>
            <a:r>
              <a:rPr lang="en-US" dirty="0" err="1"/>
              <a:t>DExit</a:t>
            </a:r>
            <a:r>
              <a:rPr lang="en-US" dirty="0"/>
              <a:t> has led to increase in companies incorporating away from Delaware.  See e.g. </a:t>
            </a:r>
            <a:r>
              <a:rPr lang="en-US" dirty="0" err="1">
                <a:hlinkClick r:id="rId2"/>
              </a:rPr>
              <a:t>DExit</a:t>
            </a:r>
            <a:r>
              <a:rPr lang="en-US" dirty="0">
                <a:hlinkClick r:id="rId2"/>
              </a:rPr>
              <a:t>: Reincorporation Data Seem to Support the Hype</a:t>
            </a:r>
            <a:endParaRPr lang="en-US" dirty="0"/>
          </a:p>
          <a:p>
            <a:pPr marL="0" indent="0">
              <a:buNone/>
            </a:pPr>
            <a:endParaRPr lang="en-US" dirty="0"/>
          </a:p>
          <a:p>
            <a:r>
              <a:rPr lang="en-US" dirty="0"/>
              <a:t>However</a:t>
            </a:r>
            <a:r>
              <a:rPr lang="en-US"/>
              <a:t>, empirical </a:t>
            </a:r>
            <a:r>
              <a:rPr lang="en-US" dirty="0"/>
              <a:t>evidence confirms that </a:t>
            </a:r>
            <a:r>
              <a:rPr lang="en-US" dirty="0" err="1"/>
              <a:t>DExit</a:t>
            </a:r>
            <a:r>
              <a:rPr lang="en-US" dirty="0"/>
              <a:t> has had no meaningful impact on the number of entities being formed in Delaware.</a:t>
            </a:r>
          </a:p>
        </p:txBody>
      </p:sp>
      <p:sp>
        <p:nvSpPr>
          <p:cNvPr id="4" name="Slide Number Placeholder 3">
            <a:extLst>
              <a:ext uri="{FF2B5EF4-FFF2-40B4-BE49-F238E27FC236}">
                <a16:creationId xmlns:a16="http://schemas.microsoft.com/office/drawing/2014/main" id="{ABE97B1D-AD4D-0A78-EBF2-F054F4E28F9E}"/>
              </a:ext>
            </a:extLst>
          </p:cNvPr>
          <p:cNvSpPr>
            <a:spLocks noGrp="1"/>
          </p:cNvSpPr>
          <p:nvPr>
            <p:ph type="sldNum" sz="quarter" idx="4"/>
          </p:nvPr>
        </p:nvSpPr>
        <p:spPr/>
        <p:txBody>
          <a:bodyPr/>
          <a:lstStyle/>
          <a:p>
            <a:fld id="{157C1D8D-0310-454D-A0E5-59A7D277E98E}" type="slidenum">
              <a:rPr lang="en-US" smtClean="0"/>
              <a:pPr/>
              <a:t>28</a:t>
            </a:fld>
            <a:endParaRPr lang="en-US" sz="900" dirty="0"/>
          </a:p>
        </p:txBody>
      </p:sp>
    </p:spTree>
    <p:extLst>
      <p:ext uri="{BB962C8B-B14F-4D97-AF65-F5344CB8AC3E}">
        <p14:creationId xmlns:p14="http://schemas.microsoft.com/office/powerpoint/2010/main" val="1692881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Questions?</a:t>
            </a:r>
          </a:p>
        </p:txBody>
      </p:sp>
      <p:sp>
        <p:nvSpPr>
          <p:cNvPr id="7" name="Slide Number Placeholder 5">
            <a:extLst>
              <a:ext uri="{FF2B5EF4-FFF2-40B4-BE49-F238E27FC236}">
                <a16:creationId xmlns:a16="http://schemas.microsoft.com/office/drawing/2014/main" id="{E06E3072-D8D9-2D4A-9D8D-C9B4C5793D46}"/>
              </a:ext>
            </a:extLst>
          </p:cNvPr>
          <p:cNvSpPr>
            <a:spLocks noGrp="1"/>
          </p:cNvSpPr>
          <p:nvPr>
            <p:ph type="sldNum" sz="quarter" idx="4"/>
          </p:nvPr>
        </p:nvSpPr>
        <p:spPr/>
        <p:txBody>
          <a:bodyPr/>
          <a:lstStyle/>
          <a:p>
            <a:fld id="{157C1D8D-0310-454D-A0E5-59A7D277E98E}" type="slidenum">
              <a:rPr lang="en-US" smtClean="0"/>
              <a:pPr/>
              <a:t>29</a:t>
            </a:fld>
            <a:endParaRPr lang="en-US" dirty="0"/>
          </a:p>
        </p:txBody>
      </p:sp>
      <p:pic>
        <p:nvPicPr>
          <p:cNvPr id="8" name="Content Placeholder 7" descr="A group of blue and white cubes with question marks&#10;&#10;AI-generated content may be incorrect.">
            <a:extLst>
              <a:ext uri="{FF2B5EF4-FFF2-40B4-BE49-F238E27FC236}">
                <a16:creationId xmlns:a16="http://schemas.microsoft.com/office/drawing/2014/main" id="{93396EB4-BC0D-0BE4-F4A6-46F6B82B94E5}"/>
              </a:ext>
            </a:extLst>
          </p:cNvPr>
          <p:cNvPicPr>
            <a:picLocks noGrp="1" noChangeAspect="1"/>
          </p:cNvPicPr>
          <p:nvPr>
            <p:ph idx="1"/>
          </p:nvPr>
        </p:nvPicPr>
        <p:blipFill>
          <a:blip r:embed="rId3"/>
          <a:stretch>
            <a:fillRect/>
          </a:stretch>
        </p:blipFill>
        <p:spPr>
          <a:xfrm>
            <a:off x="2804725" y="2392168"/>
            <a:ext cx="6582551" cy="3665732"/>
          </a:xfrm>
          <a:prstGeom prst="rect">
            <a:avLst/>
          </a:prstGeom>
        </p:spPr>
      </p:pic>
    </p:spTree>
    <p:extLst>
      <p:ext uri="{BB962C8B-B14F-4D97-AF65-F5344CB8AC3E}">
        <p14:creationId xmlns:p14="http://schemas.microsoft.com/office/powerpoint/2010/main" val="660054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827A2-4A9D-D2C3-B4C4-2DB9037F1AB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0FB7E3F-9A18-0E95-87C6-97E233E19ABC}"/>
              </a:ext>
            </a:extLst>
          </p:cNvPr>
          <p:cNvSpPr/>
          <p:nvPr/>
        </p:nvSpPr>
        <p:spPr>
          <a:xfrm>
            <a:off x="466165" y="6067168"/>
            <a:ext cx="11395277" cy="258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9C098B3-9EBE-AB35-A24B-1E12B1E316AD}"/>
              </a:ext>
            </a:extLst>
          </p:cNvPr>
          <p:cNvSpPr/>
          <p:nvPr/>
        </p:nvSpPr>
        <p:spPr>
          <a:xfrm>
            <a:off x="172995" y="6067168"/>
            <a:ext cx="1309816" cy="790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6519628-AAAC-C805-A2D9-7507CC2F57FE}"/>
              </a:ext>
            </a:extLst>
          </p:cNvPr>
          <p:cNvSpPr>
            <a:spLocks noGrp="1"/>
          </p:cNvSpPr>
          <p:nvPr>
            <p:ph type="sldNum" sz="quarter" idx="4"/>
          </p:nvPr>
        </p:nvSpPr>
        <p:spPr/>
        <p:txBody>
          <a:bodyPr/>
          <a:lstStyle/>
          <a:p>
            <a:fld id="{157C1D8D-0310-454D-A0E5-59A7D277E98E}" type="slidenum">
              <a:rPr lang="en-US" smtClean="0"/>
              <a:pPr/>
              <a:t>30</a:t>
            </a:fld>
            <a:endParaRPr lang="en-US" dirty="0"/>
          </a:p>
        </p:txBody>
      </p:sp>
      <p:pic>
        <p:nvPicPr>
          <p:cNvPr id="4" name="Picture 3">
            <a:extLst>
              <a:ext uri="{FF2B5EF4-FFF2-40B4-BE49-F238E27FC236}">
                <a16:creationId xmlns:a16="http://schemas.microsoft.com/office/drawing/2014/main" id="{8A3E1ADC-CC84-D8ED-A3FC-246108CE7426}"/>
              </a:ext>
            </a:extLst>
          </p:cNvPr>
          <p:cNvPicPr>
            <a:picLocks noChangeAspect="1"/>
          </p:cNvPicPr>
          <p:nvPr/>
        </p:nvPicPr>
        <p:blipFill>
          <a:blip r:embed="rId2"/>
          <a:stretch>
            <a:fillRect/>
          </a:stretch>
        </p:blipFill>
        <p:spPr>
          <a:xfrm>
            <a:off x="0" y="-3574"/>
            <a:ext cx="12185650" cy="6861574"/>
          </a:xfrm>
          <a:prstGeom prst="rect">
            <a:avLst/>
          </a:prstGeom>
        </p:spPr>
      </p:pic>
    </p:spTree>
    <p:extLst>
      <p:ext uri="{BB962C8B-B14F-4D97-AF65-F5344CB8AC3E}">
        <p14:creationId xmlns:p14="http://schemas.microsoft.com/office/powerpoint/2010/main" val="1106108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F70B8C-628C-B7FB-7FE7-E1936FAA1AE1}"/>
              </a:ext>
            </a:extLst>
          </p:cNvPr>
          <p:cNvSpPr>
            <a:spLocks noGrp="1"/>
          </p:cNvSpPr>
          <p:nvPr>
            <p:ph idx="1"/>
          </p:nvPr>
        </p:nvSpPr>
        <p:spPr/>
        <p:txBody>
          <a:bodyPr anchor="t">
            <a:noAutofit/>
          </a:bodyPr>
          <a:lstStyle/>
          <a:p>
            <a:pPr marL="0" indent="0">
              <a:buNone/>
            </a:pPr>
            <a:r>
              <a:rPr lang="en-US" sz="1700" b="1" dirty="0"/>
              <a:t>Francis G.X. Pileggi </a:t>
            </a:r>
            <a:r>
              <a:rPr lang="en-US" sz="1700" dirty="0"/>
              <a:t>is the managing partner of the Wilmington office of Lewis Brisbois, Co-Chair of the Directors &amp; Officers Litigation Practice, and a member of the Complex Business &amp; Commercial Litigation Practice. His litigation practice emphasizes representation in high-stakes disputes of corporations, stockholders, members of boards of directors, members and managers of LLCs, and those with managerial or ownership interests in other forms of entities. He has extensive experience in matters involving fiduciary duties and corporate governance as well as summary proceedings under the Delaware General Corporation Law in the Delaware Court of Chancery. </a:t>
            </a:r>
          </a:p>
          <a:p>
            <a:pPr marL="0" indent="0">
              <a:buNone/>
            </a:pPr>
            <a:r>
              <a:rPr lang="en-US" sz="1700" dirty="0"/>
              <a:t>He has been asked to testify as an expert witness on Delaware Corporate Law and Delaware LLC Law. One of his law review articles on corporate law has been cited by both the Delaware Supreme Court and the Delaware Court of Chancery. The Delaware Superior Court also cited one of his articles. </a:t>
            </a:r>
          </a:p>
          <a:p>
            <a:pPr marL="0" indent="0">
              <a:buNone/>
            </a:pPr>
            <a:r>
              <a:rPr lang="en-US" sz="1700" dirty="0"/>
              <a:t>He has maintained for over 20 years the </a:t>
            </a:r>
            <a:r>
              <a:rPr lang="en-US" sz="1700" i="1" dirty="0"/>
              <a:t>Delaware Corporate and Commercial Litigation Blog </a:t>
            </a:r>
            <a:r>
              <a:rPr lang="en-US" sz="1700" dirty="0"/>
              <a:t>at </a:t>
            </a:r>
            <a:r>
              <a:rPr lang="en-US" sz="1700" dirty="0">
                <a:hlinkClick r:id="rId2"/>
              </a:rPr>
              <a:t>www.DelawareLitigation.com</a:t>
            </a:r>
            <a:r>
              <a:rPr lang="en-US" sz="1700" dirty="0"/>
              <a:t>, and he is the Editor-in-Chief of the </a:t>
            </a:r>
            <a:r>
              <a:rPr lang="en-US" sz="1700" i="1" dirty="0"/>
              <a:t>National Law Review’s </a:t>
            </a:r>
            <a:r>
              <a:rPr lang="en-US" sz="1700" dirty="0">
                <a:solidFill>
                  <a:srgbClr val="3D6FD1"/>
                </a:solidFill>
                <a:hlinkClick r:id="" action="ppaction://noaction">
                  <a:extLst>
                    <a:ext uri="{A12FA001-AC4F-418D-AE19-62706E023703}">
                      <ahyp:hlinkClr xmlns:ahyp="http://schemas.microsoft.com/office/drawing/2018/hyperlinkcolor" val="tx"/>
                    </a:ext>
                  </a:extLst>
                </a:hlinkClick>
              </a:rPr>
              <a:t>Delaware Corporate &amp; Commercial Law Monitor.</a:t>
            </a:r>
            <a:r>
              <a:rPr lang="en-US" sz="1700" u="sng" dirty="0">
                <a:solidFill>
                  <a:srgbClr val="3D6FD1"/>
                </a:solidFill>
                <a:hlinkClick r:id="" action="ppaction://noaction">
                  <a:extLst>
                    <a:ext uri="{A12FA001-AC4F-418D-AE19-62706E023703}">
                      <ahyp:hlinkClr xmlns:ahyp="http://schemas.microsoft.com/office/drawing/2018/hyperlinkcolor" val="tx"/>
                    </a:ext>
                  </a:extLst>
                </a:hlinkClick>
              </a:rPr>
              <a:t> </a:t>
            </a:r>
            <a:endParaRPr lang="en-US" sz="1700" u="sng" dirty="0">
              <a:solidFill>
                <a:srgbClr val="3D6FD1"/>
              </a:solidFill>
            </a:endParaRPr>
          </a:p>
          <a:p>
            <a:pPr marL="0" indent="0">
              <a:buNone/>
            </a:pPr>
            <a:r>
              <a:rPr lang="en-US" sz="1700" dirty="0"/>
              <a:t>He is also a co-host of the Delaware Corporate Litigation Insights Podcast, available on </a:t>
            </a:r>
            <a:r>
              <a:rPr lang="en-US" sz="1700" dirty="0">
                <a:hlinkClick r:id="rId3"/>
              </a:rPr>
              <a:t>Apple Podcasts</a:t>
            </a:r>
            <a:r>
              <a:rPr lang="en-US" sz="1700" dirty="0"/>
              <a:t>.</a:t>
            </a:r>
            <a:endParaRPr lang="en-US" sz="1700" dirty="0">
              <a:solidFill>
                <a:srgbClr val="3D6FD1"/>
              </a:solidFill>
              <a:hlinkClick r:id="" action="ppaction://noaction">
                <a:extLst>
                  <a:ext uri="{A12FA001-AC4F-418D-AE19-62706E023703}">
                    <ahyp:hlinkClr xmlns:ahyp="http://schemas.microsoft.com/office/drawing/2018/hyperlinkcolor" val="tx"/>
                  </a:ext>
                </a:extLst>
              </a:hlinkClick>
            </a:endParaRPr>
          </a:p>
          <a:p>
            <a:pPr marL="0" indent="0">
              <a:buNone/>
            </a:pPr>
            <a:r>
              <a:rPr lang="en-US" sz="1700" dirty="0">
                <a:solidFill>
                  <a:srgbClr val="3D6FD1"/>
                </a:solidFill>
                <a:hlinkClick r:id="" action="ppaction://noaction">
                  <a:extLst>
                    <a:ext uri="{A12FA001-AC4F-418D-AE19-62706E023703}">
                      <ahyp:hlinkClr xmlns:ahyp="http://schemas.microsoft.com/office/drawing/2018/hyperlinkcolor" val="tx"/>
                    </a:ext>
                  </a:extLst>
                </a:hlinkClick>
              </a:rPr>
              <a:t>Francis.Pileggi@lewisbrisbois.com</a:t>
            </a:r>
            <a:endParaRPr lang="en-US" sz="1700" dirty="0"/>
          </a:p>
          <a:p>
            <a:pPr marL="0" indent="0">
              <a:buNone/>
            </a:pPr>
            <a:r>
              <a:rPr lang="en-US" sz="1700" dirty="0"/>
              <a:t>302.985.6002</a:t>
            </a:r>
          </a:p>
        </p:txBody>
      </p:sp>
      <p:sp>
        <p:nvSpPr>
          <p:cNvPr id="4" name="Slide Number Placeholder 3">
            <a:extLst>
              <a:ext uri="{FF2B5EF4-FFF2-40B4-BE49-F238E27FC236}">
                <a16:creationId xmlns:a16="http://schemas.microsoft.com/office/drawing/2014/main" id="{987D3AD4-46A6-685E-259D-C581455DA66D}"/>
              </a:ext>
            </a:extLst>
          </p:cNvPr>
          <p:cNvSpPr>
            <a:spLocks noGrp="1"/>
          </p:cNvSpPr>
          <p:nvPr>
            <p:ph type="sldNum" sz="quarter" idx="4"/>
          </p:nvPr>
        </p:nvSpPr>
        <p:spPr/>
        <p:txBody>
          <a:bodyPr/>
          <a:lstStyle/>
          <a:p>
            <a:fld id="{157C1D8D-0310-454D-A0E5-59A7D277E98E}" type="slidenum">
              <a:rPr lang="en-US" smtClean="0"/>
              <a:pPr/>
              <a:t>31</a:t>
            </a:fld>
            <a:endParaRPr lang="en-US" sz="900" dirty="0"/>
          </a:p>
        </p:txBody>
      </p:sp>
      <p:pic>
        <p:nvPicPr>
          <p:cNvPr id="7" name="Picture Placeholder 6">
            <a:extLst>
              <a:ext uri="{FF2B5EF4-FFF2-40B4-BE49-F238E27FC236}">
                <a16:creationId xmlns:a16="http://schemas.microsoft.com/office/drawing/2014/main" id="{BF57C548-EA31-EB3C-12F4-524F5E33C551}"/>
              </a:ext>
            </a:extLst>
          </p:cNvPr>
          <p:cNvPicPr>
            <a:picLocks noGrp="1" noChangeAspect="1"/>
          </p:cNvPicPr>
          <p:nvPr>
            <p:ph type="pic" sz="quarter" idx="12"/>
          </p:nvPr>
        </p:nvPicPr>
        <p:blipFill>
          <a:blip r:embed="rId4">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142202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F70B8C-628C-B7FB-7FE7-E1936FAA1AE1}"/>
              </a:ext>
            </a:extLst>
          </p:cNvPr>
          <p:cNvSpPr>
            <a:spLocks noGrp="1"/>
          </p:cNvSpPr>
          <p:nvPr>
            <p:ph idx="1"/>
          </p:nvPr>
        </p:nvSpPr>
        <p:spPr/>
        <p:txBody>
          <a:bodyPr anchor="t">
            <a:noAutofit/>
          </a:bodyPr>
          <a:lstStyle/>
          <a:p>
            <a:pPr marL="0" indent="0">
              <a:buNone/>
            </a:pPr>
            <a:r>
              <a:rPr lang="en-US" sz="1700" b="1" dirty="0"/>
              <a:t>Sean Brennecke </a:t>
            </a:r>
            <a:r>
              <a:rPr lang="en-US" sz="1700" dirty="0"/>
              <a:t>is a partner in the Wilmington office of Lewis Brisbois and is vice-chair of the Directors &amp; Officers Litigation Practice. For more than 15 years, Mr. Brennecke has represented corporations, alternative entities, and their respective directors, officers, shareholders, members, and managers, in complex litigation matters which frequently involve expedited proceedings and injunction practice. Mr. Brennecke’s clients have ranged from two-member limited liability entities to large multi-national corporations, and from a single person to boards of directors. </a:t>
            </a:r>
          </a:p>
          <a:p>
            <a:pPr marL="0" indent="0">
              <a:buNone/>
            </a:pPr>
            <a:r>
              <a:rPr lang="en-US" sz="1700" dirty="0"/>
              <a:t>Mr. Brennecke primarily practices in the Court of Chancery of the State of Delaware and the Superior Court of the State of Delaware; with a focus on the Complex Commercial Litigation Division. However, he has extensive experience litigating in the United States District Court for the District of Delaware and is often called upon to serve as Delaware or New Jersey counsel in patent infringement cases pending in Federal Courts in Delaware and New Jersey. He also has experience litigating adversary cases in the United States Bankruptcy Court for the District of Delaware and co-authored a chapter of ‘Representing the Creditors’ Committee, A Guide for Practitioners’ which was published by the American Bankruptcy Institute in 2016. </a:t>
            </a:r>
          </a:p>
          <a:p>
            <a:pPr marL="0" indent="0">
              <a:buNone/>
            </a:pPr>
            <a:endParaRPr lang="en-US" sz="1700" dirty="0"/>
          </a:p>
          <a:p>
            <a:pPr marL="0" indent="0">
              <a:buNone/>
            </a:pPr>
            <a:r>
              <a:rPr lang="en-US" sz="1700" dirty="0">
                <a:hlinkClick r:id="rId2"/>
              </a:rPr>
              <a:t>Sean.Brennecke@lewisbrisbois.com</a:t>
            </a:r>
            <a:endParaRPr lang="en-US" sz="1700" dirty="0"/>
          </a:p>
          <a:p>
            <a:pPr marL="0" indent="0">
              <a:buNone/>
            </a:pPr>
            <a:r>
              <a:rPr lang="en-US" sz="1700" dirty="0"/>
              <a:t>302.985.6009</a:t>
            </a:r>
          </a:p>
        </p:txBody>
      </p:sp>
      <p:sp>
        <p:nvSpPr>
          <p:cNvPr id="4" name="Slide Number Placeholder 3">
            <a:extLst>
              <a:ext uri="{FF2B5EF4-FFF2-40B4-BE49-F238E27FC236}">
                <a16:creationId xmlns:a16="http://schemas.microsoft.com/office/drawing/2014/main" id="{987D3AD4-46A6-685E-259D-C581455DA66D}"/>
              </a:ext>
            </a:extLst>
          </p:cNvPr>
          <p:cNvSpPr>
            <a:spLocks noGrp="1"/>
          </p:cNvSpPr>
          <p:nvPr>
            <p:ph type="sldNum" sz="quarter" idx="4"/>
          </p:nvPr>
        </p:nvSpPr>
        <p:spPr/>
        <p:txBody>
          <a:bodyPr/>
          <a:lstStyle/>
          <a:p>
            <a:fld id="{157C1D8D-0310-454D-A0E5-59A7D277E98E}" type="slidenum">
              <a:rPr lang="en-US" smtClean="0"/>
              <a:pPr/>
              <a:t>32</a:t>
            </a:fld>
            <a:endParaRPr lang="en-US" sz="900" dirty="0"/>
          </a:p>
        </p:txBody>
      </p:sp>
      <p:pic>
        <p:nvPicPr>
          <p:cNvPr id="7" name="Picture Placeholder 6">
            <a:extLst>
              <a:ext uri="{FF2B5EF4-FFF2-40B4-BE49-F238E27FC236}">
                <a16:creationId xmlns:a16="http://schemas.microsoft.com/office/drawing/2014/main" id="{A3531CF0-7E23-6FAB-9DB8-35D5796C12E4}"/>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203774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E53906-C308-984F-38F7-931BC304FAA2}"/>
              </a:ext>
            </a:extLst>
          </p:cNvPr>
          <p:cNvSpPr>
            <a:spLocks noGrp="1"/>
          </p:cNvSpPr>
          <p:nvPr>
            <p:ph idx="1"/>
          </p:nvPr>
        </p:nvSpPr>
        <p:spPr/>
        <p:txBody>
          <a:bodyPr anchor="t">
            <a:noAutofit/>
          </a:bodyPr>
          <a:lstStyle/>
          <a:p>
            <a:pPr marL="0" indent="0">
              <a:buNone/>
            </a:pPr>
            <a:r>
              <a:rPr lang="en-US" sz="1700" b="1" dirty="0"/>
              <a:t>Chauna Abner </a:t>
            </a:r>
            <a:r>
              <a:rPr lang="en-US" sz="1700" dirty="0"/>
              <a:t>is licensed to practice law in Maryland only. Chauna is a business and commercial litigation partner at Lewis Brisbois where she represents clients to resolve a wide range of business disputes in state and federal court and in arbitration.</a:t>
            </a:r>
          </a:p>
          <a:p>
            <a:pPr marL="0" indent="0">
              <a:buNone/>
            </a:pPr>
            <a:r>
              <a:rPr lang="en-US" sz="1700" dirty="0"/>
              <a:t>Chauna’s practice focuses on high-stakes disputes of corporations and other forms of entities, stockholders, members of boards of directors, and members and managers of LLCs. She has extensive experience in matters involving demands for books and records, fiduciary duties, and corporate governance. She also has experience representing financial institutions in a myriad of consumer financial disputes.</a:t>
            </a:r>
          </a:p>
          <a:p>
            <a:pPr marL="0" indent="0">
              <a:buNone/>
            </a:pPr>
            <a:r>
              <a:rPr lang="en-US" sz="1700" dirty="0"/>
              <a:t>A graduate of Dartmouth College and American University Washington College of Law, Chauna has been recognized as a top-rated business litigation attorney by Super Lawyers and as a Top 40 Under 40 attorney by the National Black Lawyers.</a:t>
            </a:r>
          </a:p>
          <a:p>
            <a:pPr marL="0" indent="0">
              <a:buNone/>
            </a:pPr>
            <a:r>
              <a:rPr lang="en-US" sz="1700" dirty="0"/>
              <a:t>She is also a co-host of the Delaware Corporate Litigation Insights Podcast, available on </a:t>
            </a:r>
            <a:r>
              <a:rPr lang="en-US" sz="1700" dirty="0">
                <a:hlinkClick r:id="rId2"/>
              </a:rPr>
              <a:t>Apple Podcasts</a:t>
            </a:r>
            <a:r>
              <a:rPr lang="en-US" sz="1700" dirty="0"/>
              <a:t>.</a:t>
            </a:r>
            <a:endParaRPr lang="en-US" sz="1700" dirty="0">
              <a:solidFill>
                <a:srgbClr val="3D6FD1"/>
              </a:solidFill>
              <a:hlinkClick r:id="" action="ppaction://noaction">
                <a:extLst>
                  <a:ext uri="{A12FA001-AC4F-418D-AE19-62706E023703}">
                    <ahyp:hlinkClr xmlns:ahyp="http://schemas.microsoft.com/office/drawing/2018/hyperlinkcolor" val="tx"/>
                  </a:ext>
                </a:extLst>
              </a:hlinkClick>
            </a:endParaRPr>
          </a:p>
          <a:p>
            <a:pPr marL="0" indent="0">
              <a:buNone/>
            </a:pPr>
            <a:endParaRPr lang="en-US" sz="1700" dirty="0"/>
          </a:p>
          <a:p>
            <a:pPr marL="0" indent="0">
              <a:buNone/>
            </a:pPr>
            <a:r>
              <a:rPr lang="en-US" sz="1700" dirty="0">
                <a:hlinkClick r:id="rId3"/>
              </a:rPr>
              <a:t>Chauna.Abner@lewisbrisbois.com</a:t>
            </a:r>
            <a:endParaRPr lang="en-US" sz="1700" dirty="0"/>
          </a:p>
          <a:p>
            <a:pPr marL="0" indent="0">
              <a:buNone/>
            </a:pPr>
            <a:r>
              <a:rPr lang="en-US" sz="1700" dirty="0"/>
              <a:t>410.319.2709</a:t>
            </a:r>
          </a:p>
        </p:txBody>
      </p:sp>
      <p:sp>
        <p:nvSpPr>
          <p:cNvPr id="4" name="Slide Number Placeholder 3">
            <a:extLst>
              <a:ext uri="{FF2B5EF4-FFF2-40B4-BE49-F238E27FC236}">
                <a16:creationId xmlns:a16="http://schemas.microsoft.com/office/drawing/2014/main" id="{7053F7C2-5FFC-A491-1362-0AD3681D3864}"/>
              </a:ext>
            </a:extLst>
          </p:cNvPr>
          <p:cNvSpPr>
            <a:spLocks noGrp="1"/>
          </p:cNvSpPr>
          <p:nvPr>
            <p:ph type="sldNum" sz="quarter" idx="4"/>
          </p:nvPr>
        </p:nvSpPr>
        <p:spPr/>
        <p:txBody>
          <a:bodyPr/>
          <a:lstStyle/>
          <a:p>
            <a:fld id="{157C1D8D-0310-454D-A0E5-59A7D277E98E}" type="slidenum">
              <a:rPr lang="en-US" smtClean="0"/>
              <a:pPr/>
              <a:t>33</a:t>
            </a:fld>
            <a:endParaRPr lang="en-US" sz="900" dirty="0"/>
          </a:p>
        </p:txBody>
      </p:sp>
      <p:pic>
        <p:nvPicPr>
          <p:cNvPr id="6" name="Picture Placeholder 5">
            <a:extLst>
              <a:ext uri="{FF2B5EF4-FFF2-40B4-BE49-F238E27FC236}">
                <a16:creationId xmlns:a16="http://schemas.microsoft.com/office/drawing/2014/main" id="{3B89F5E7-34E8-43A9-FE03-A1D8A5DD9D16}"/>
              </a:ext>
            </a:extLst>
          </p:cNvPr>
          <p:cNvPicPr>
            <a:picLocks noGrp="1" noChangeAspect="1"/>
          </p:cNvPicPr>
          <p:nvPr>
            <p:ph type="pic" sz="quarter" idx="12"/>
          </p:nvPr>
        </p:nvPicPr>
        <p:blipFill>
          <a:blip r:embed="rId4"/>
          <a:srcRect t="5032" b="5032"/>
          <a:stretch>
            <a:fillRect/>
          </a:stretch>
        </p:blipFill>
        <p:spPr>
          <a:prstGeom prst="rect">
            <a:avLst/>
          </a:prstGeom>
        </p:spPr>
      </p:pic>
    </p:spTree>
    <p:extLst>
      <p:ext uri="{BB962C8B-B14F-4D97-AF65-F5344CB8AC3E}">
        <p14:creationId xmlns:p14="http://schemas.microsoft.com/office/powerpoint/2010/main" val="23568088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516976"/>
      </p:ext>
    </p:extLst>
  </p:cSld>
  <p:clrMapOvr>
    <a:masterClrMapping/>
  </p:clrMapOvr>
</p:sld>
</file>

<file path=ppt/theme/theme1.xml><?xml version="1.0" encoding="utf-8"?>
<a:theme xmlns:a="http://schemas.openxmlformats.org/drawingml/2006/main" name="LBBS">
  <a:themeElements>
    <a:clrScheme name="Lewis Brisbois">
      <a:dk1>
        <a:srgbClr val="0048A9"/>
      </a:dk1>
      <a:lt1>
        <a:srgbClr val="FFFFFF"/>
      </a:lt1>
      <a:dk2>
        <a:srgbClr val="000000"/>
      </a:dk2>
      <a:lt2>
        <a:srgbClr val="E7E6E6"/>
      </a:lt2>
      <a:accent1>
        <a:srgbClr val="3D6FD1"/>
      </a:accent1>
      <a:accent2>
        <a:srgbClr val="F79735"/>
      </a:accent2>
      <a:accent3>
        <a:srgbClr val="40C1FF"/>
      </a:accent3>
      <a:accent4>
        <a:srgbClr val="B1E4FF"/>
      </a:accent4>
      <a:accent5>
        <a:srgbClr val="F7B67D"/>
      </a:accent5>
      <a:accent6>
        <a:srgbClr val="5E92C8"/>
      </a:accent6>
      <a:hlink>
        <a:srgbClr val="3D6FD1"/>
      </a:hlink>
      <a:folHlink>
        <a:srgbClr val="D479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BBS" id="{9CDED40E-6E09-4B80-89BA-29A452053B90}" vid="{B87EA119-D721-4BEB-90DB-894E09EA0B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roperties xmlns="http://www.imanage.com/work/xmlschema">
  <documentid>LEWIS_BRISBOIS!183661990.4</documentid>
  <senderid>CHAUNA.ABNER</senderid>
  <senderemail>CHAUNA.ABNER@LEWISBRISBOIS.COM</senderemail>
  <lastmodified>2026-09-14T14:00:08.0000000-04:00</lastmodified>
  <database>LEWIS_BRISBOIS</database>
</properties>
</file>

<file path=customXml/itemProps1.xml><?xml version="1.0" encoding="utf-8"?>
<ds:datastoreItem xmlns:ds="http://schemas.openxmlformats.org/officeDocument/2006/customXml" ds:itemID="{B0E44D36-3925-4E91-93C1-919E1417C566}">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Default Theme</Template>
  <TotalTime>584</TotalTime>
  <Words>2425</Words>
  <Application>Microsoft Office PowerPoint</Application>
  <PresentationFormat>Widescreen</PresentationFormat>
  <Paragraphs>258</Paragraphs>
  <Slides>34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Aptos</vt:lpstr>
      <vt:lpstr>Arial</vt:lpstr>
      <vt:lpstr>Calibri</vt:lpstr>
      <vt:lpstr>Cambria</vt:lpstr>
      <vt:lpstr>Georgia</vt:lpstr>
      <vt:lpstr>Wingdings</vt:lpstr>
      <vt:lpstr>LBBS</vt:lpstr>
      <vt:lpstr>Why Delaware? Delaware’s Continuing Role as the Nation’s Corporate Law Leader</vt:lpstr>
      <vt:lpstr>Presenters</vt:lpstr>
      <vt:lpstr>Directors &amp; Officers Litigation Practice Group</vt:lpstr>
      <vt:lpstr>Statistics</vt:lpstr>
      <vt:lpstr>Number of Corporations &amp; Alternative Entities1</vt:lpstr>
      <vt:lpstr>Growth of Incorporation &amp; Creation of New Alternative Entities Over Past 3 Years1</vt:lpstr>
      <vt:lpstr>Reasons for Incorporating  in Delaware</vt:lpstr>
      <vt:lpstr>Court Systems &amp; Jurisdiction </vt:lpstr>
      <vt:lpstr>Court Systems &amp; Jurisdiction </vt:lpstr>
      <vt:lpstr>Court Systems &amp; Jurisdiction </vt:lpstr>
      <vt:lpstr>Favorable, Established &amp; Predictable Corporate Laws</vt:lpstr>
      <vt:lpstr>Division of Corporations</vt:lpstr>
      <vt:lpstr>Sophisticated and Responsive Legal Community</vt:lpstr>
      <vt:lpstr>Use of Delaware Law </vt:lpstr>
      <vt:lpstr>Internal Affairs Doctrine </vt:lpstr>
      <vt:lpstr>Forum Selection Clauses </vt:lpstr>
      <vt:lpstr>Tesla &amp; DExit</vt:lpstr>
      <vt:lpstr>Tesla Litigation and Reincoporation to Texas </vt:lpstr>
      <vt:lpstr>DExit and a “Trend” of Reincorporating Away from Delaware</vt:lpstr>
      <vt:lpstr>Delaware Legislature Response (SB 21)</vt:lpstr>
      <vt:lpstr>Delaware Legislature Response (SB 21)</vt:lpstr>
      <vt:lpstr>Delaware Legislature Response (SB 21)</vt:lpstr>
      <vt:lpstr>Popularity of Texas and Nevada</vt:lpstr>
      <vt:lpstr>Texas and Nevada</vt:lpstr>
      <vt:lpstr>Texas and Nevada</vt:lpstr>
      <vt:lpstr>Texas and Nevada</vt:lpstr>
      <vt:lpstr>Texas and Nevada</vt:lpstr>
      <vt:lpstr>Impact of DExit on Growth of Incorporations &amp; Alternative Entity Formation</vt:lpstr>
      <vt:lpstr>Questions?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Ortiz-Zarate, Erendira</dc:creator>
  <cp:lastModifiedBy>Pileggi, Francis</cp:lastModifiedBy>
  <cp:revision>13</cp:revision>
  <cp:lastPrinted>2026-09-11T17:03:33Z</cp:lastPrinted>
  <dcterms:created xsi:type="dcterms:W3CDTF">2026-09-10T14:06:15Z</dcterms:created>
  <dcterms:modified xsi:type="dcterms:W3CDTF">2026-10-12T01:04:43Z</dcterms:modified>
</cp:coreProperties>
</file>